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handoutMasterIdLst>
    <p:handoutMasterId r:id="rId6"/>
  </p:handoutMasterIdLst>
  <p:sldIdLst>
    <p:sldId id="263" r:id="rId2"/>
    <p:sldId id="262" r:id="rId3"/>
    <p:sldId id="261" r:id="rId4"/>
  </p:sldIdLst>
  <p:sldSz cx="30175200" cy="4297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IGNES" id="{10ED5914-9083-46B5-81AA-0F812F414229}">
          <p14:sldIdLst>
            <p14:sldId id="263"/>
          </p14:sldIdLst>
        </p14:section>
        <p14:section name="TEMPLATE" id="{0360BA60-B926-4647-9609-C2E9697C0A5E}">
          <p14:sldIdLst>
            <p14:sldId id="262"/>
          </p14:sldIdLst>
        </p14:section>
        <p14:section name="EXEMPLE" id="{99027387-EE4E-4D39-85D5-C4FDC31891FD}">
          <p14:sldIdLst>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7EA"/>
    <a:srgbClr val="08004A"/>
    <a:srgbClr val="F4EFFF"/>
    <a:srgbClr val="CD40E4"/>
    <a:srgbClr val="FFFFFF"/>
    <a:srgbClr val="08004B"/>
    <a:srgbClr val="0E0092"/>
    <a:srgbClr val="F3E7FF"/>
    <a:srgbClr val="07004A"/>
    <a:srgbClr val="A59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1" d="100"/>
          <a:sy n="21" d="100"/>
        </p:scale>
        <p:origin x="2850" y="72"/>
      </p:cViewPr>
      <p:guideLst/>
    </p:cSldViewPr>
  </p:slideViewPr>
  <p:notesTextViewPr>
    <p:cViewPr>
      <p:scale>
        <a:sx n="3" d="2"/>
        <a:sy n="3" d="2"/>
      </p:scale>
      <p:origin x="0" y="0"/>
    </p:cViewPr>
  </p:notesTextViewPr>
  <p:notesViewPr>
    <p:cSldViewPr snapToGrid="0">
      <p:cViewPr varScale="1">
        <p:scale>
          <a:sx n="98" d="100"/>
          <a:sy n="98" d="100"/>
        </p:scale>
        <p:origin x="23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45C80E-F24E-42B7-AC96-F487E3D79B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65C952E-A32F-4B31-9C1D-E3B10AE358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F8F29-5FED-422F-80E9-755531CE6E0F}" type="datetimeFigureOut">
              <a:rPr lang="fr-FR" smtClean="0"/>
              <a:t>10/03/2026</a:t>
            </a:fld>
            <a:endParaRPr lang="fr-FR"/>
          </a:p>
        </p:txBody>
      </p:sp>
      <p:sp>
        <p:nvSpPr>
          <p:cNvPr id="4" name="Espace réservé du pied de page 3">
            <a:extLst>
              <a:ext uri="{FF2B5EF4-FFF2-40B4-BE49-F238E27FC236}">
                <a16:creationId xmlns:a16="http://schemas.microsoft.com/office/drawing/2014/main" id="{7163830B-59F3-4ACD-806F-344507C4BA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41C674-7301-4AE2-AB3E-0A23C4226B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C7A12-8D12-437D-A499-52DDDF427B77}" type="slidenum">
              <a:rPr lang="fr-FR" smtClean="0"/>
              <a:t>‹N°›</a:t>
            </a:fld>
            <a:endParaRPr lang="fr-FR"/>
          </a:p>
        </p:txBody>
      </p:sp>
    </p:spTree>
    <p:extLst>
      <p:ext uri="{BB962C8B-B14F-4D97-AF65-F5344CB8AC3E}">
        <p14:creationId xmlns:p14="http://schemas.microsoft.com/office/powerpoint/2010/main" val="25126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4DC8C-8B6C-4E6B-B9E2-4B0B3D7A6135}" type="datetimeFigureOut">
              <a:rPr lang="fr-FR" smtClean="0"/>
              <a:t>10/03/2026</a:t>
            </a:fld>
            <a:endParaRPr lang="fr-FR"/>
          </a:p>
        </p:txBody>
      </p:sp>
      <p:sp>
        <p:nvSpPr>
          <p:cNvPr id="4" name="Espace réservé de l'image des diapositives 3"/>
          <p:cNvSpPr>
            <a:spLocks noGrp="1" noRot="1" noChangeAspect="1"/>
          </p:cNvSpPr>
          <p:nvPr>
            <p:ph type="sldImg" idx="2"/>
          </p:nvPr>
        </p:nvSpPr>
        <p:spPr>
          <a:xfrm>
            <a:off x="2346325" y="1143000"/>
            <a:ext cx="21653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3044E-479B-441B-BDE1-43FD98515979}" type="slidenum">
              <a:rPr lang="fr-FR" smtClean="0"/>
              <a:t>‹N°›</a:t>
            </a:fld>
            <a:endParaRPr lang="fr-FR"/>
          </a:p>
        </p:txBody>
      </p:sp>
    </p:spTree>
    <p:extLst>
      <p:ext uri="{BB962C8B-B14F-4D97-AF65-F5344CB8AC3E}">
        <p14:creationId xmlns:p14="http://schemas.microsoft.com/office/powerpoint/2010/main" val="215493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MPLATE_NUMERIA26_INITIALE">
    <p:bg>
      <p:bgPr>
        <a:solidFill>
          <a:srgbClr val="07004A"/>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E3F28E0-6106-4222-835E-F35D42E8702E}"/>
              </a:ext>
            </a:extLst>
          </p:cNvPr>
          <p:cNvPicPr>
            <a:picLocks noChangeAspect="1"/>
          </p:cNvPicPr>
          <p:nvPr userDrawn="1"/>
        </p:nvPicPr>
        <p:blipFill rotWithShape="1">
          <a:blip r:embed="rId2"/>
          <a:srcRect l="34176" t="21073" r="3761" b="20258"/>
          <a:stretch/>
        </p:blipFill>
        <p:spPr>
          <a:xfrm>
            <a:off x="1" y="0"/>
            <a:ext cx="7124700" cy="6076950"/>
          </a:xfrm>
          <a:prstGeom prst="rect">
            <a:avLst/>
          </a:prstGeom>
        </p:spPr>
      </p:pic>
      <p:sp>
        <p:nvSpPr>
          <p:cNvPr id="8" name="Forme libre : forme 7">
            <a:extLst>
              <a:ext uri="{FF2B5EF4-FFF2-40B4-BE49-F238E27FC236}">
                <a16:creationId xmlns:a16="http://schemas.microsoft.com/office/drawing/2014/main" id="{E1AF99F0-6793-4FF7-9D5D-D507D7BBEEC3}"/>
              </a:ext>
            </a:extLst>
          </p:cNvPr>
          <p:cNvSpPr/>
          <p:nvPr userDrawn="1"/>
        </p:nvSpPr>
        <p:spPr>
          <a:xfrm>
            <a:off x="-1882588" y="46937152"/>
            <a:ext cx="107577" cy="11012"/>
          </a:xfrm>
          <a:custGeom>
            <a:avLst/>
            <a:gdLst>
              <a:gd name="connsiteX0" fmla="*/ 105090 w 107577"/>
              <a:gd name="connsiteY0" fmla="*/ 0 h 11012"/>
              <a:gd name="connsiteX1" fmla="*/ 107577 w 107577"/>
              <a:gd name="connsiteY1" fmla="*/ 11012 h 11012"/>
              <a:gd name="connsiteX2" fmla="*/ 0 w 107577"/>
              <a:gd name="connsiteY2" fmla="*/ 11012 h 11012"/>
              <a:gd name="connsiteX3" fmla="*/ 105090 w 107577"/>
              <a:gd name="connsiteY3" fmla="*/ 0 h 11012"/>
            </a:gdLst>
            <a:ahLst/>
            <a:cxnLst>
              <a:cxn ang="0">
                <a:pos x="connsiteX0" y="connsiteY0"/>
              </a:cxn>
              <a:cxn ang="0">
                <a:pos x="connsiteX1" y="connsiteY1"/>
              </a:cxn>
              <a:cxn ang="0">
                <a:pos x="connsiteX2" y="connsiteY2"/>
              </a:cxn>
              <a:cxn ang="0">
                <a:pos x="connsiteX3" y="connsiteY3"/>
              </a:cxn>
            </a:cxnLst>
            <a:rect l="l" t="t" r="r" b="b"/>
            <a:pathLst>
              <a:path w="107577" h="11012">
                <a:moveTo>
                  <a:pt x="105090" y="0"/>
                </a:moveTo>
                <a:lnTo>
                  <a:pt x="107577" y="11012"/>
                </a:lnTo>
                <a:lnTo>
                  <a:pt x="0" y="11012"/>
                </a:lnTo>
                <a:lnTo>
                  <a:pt x="105090" y="0"/>
                </a:lnTo>
                <a:close/>
              </a:path>
            </a:pathLst>
          </a:custGeom>
          <a:gradFill flip="none" rotWithShape="1">
            <a:gsLst>
              <a:gs pos="0">
                <a:srgbClr val="000A8A"/>
              </a:gs>
              <a:gs pos="100000">
                <a:srgbClr val="6D00DA"/>
              </a:gs>
            </a:gsLst>
            <a:lin ang="0" scaled="1"/>
            <a:tileRect/>
          </a:gradFill>
          <a:ln>
            <a:noFill/>
          </a:ln>
          <a:effectLst>
            <a:glow rad="482600">
              <a:srgbClr val="30ECFF">
                <a:alpha val="22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Image 12">
            <a:extLst>
              <a:ext uri="{FF2B5EF4-FFF2-40B4-BE49-F238E27FC236}">
                <a16:creationId xmlns:a16="http://schemas.microsoft.com/office/drawing/2014/main" id="{9B42ED98-3B21-44B1-8A6D-2B36192DBA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7" t="12039" r="9512" b="16155"/>
          <a:stretch/>
        </p:blipFill>
        <p:spPr>
          <a:xfrm>
            <a:off x="23893859" y="41121106"/>
            <a:ext cx="5865548" cy="1855694"/>
          </a:xfrm>
          <a:prstGeom prst="rect">
            <a:avLst/>
          </a:prstGeom>
        </p:spPr>
      </p:pic>
      <p:grpSp>
        <p:nvGrpSpPr>
          <p:cNvPr id="60" name="Groupe 59">
            <a:extLst>
              <a:ext uri="{FF2B5EF4-FFF2-40B4-BE49-F238E27FC236}">
                <a16:creationId xmlns:a16="http://schemas.microsoft.com/office/drawing/2014/main" id="{0D526693-7BF3-4440-9A09-A524C206CC41}"/>
              </a:ext>
            </a:extLst>
          </p:cNvPr>
          <p:cNvGrpSpPr/>
          <p:nvPr userDrawn="1"/>
        </p:nvGrpSpPr>
        <p:grpSpPr>
          <a:xfrm>
            <a:off x="415794" y="4061505"/>
            <a:ext cx="29343613" cy="4483790"/>
            <a:chOff x="415794" y="4061505"/>
            <a:chExt cx="29343613" cy="4483790"/>
          </a:xfrm>
        </p:grpSpPr>
        <p:sp>
          <p:nvSpPr>
            <p:cNvPr id="14" name="Rectangle 13">
              <a:extLst>
                <a:ext uri="{FF2B5EF4-FFF2-40B4-BE49-F238E27FC236}">
                  <a16:creationId xmlns:a16="http://schemas.microsoft.com/office/drawing/2014/main" id="{FB3D1A28-E4CA-4900-9EAA-558356CEEF45}"/>
                </a:ext>
              </a:extLst>
            </p:cNvPr>
            <p:cNvSpPr/>
            <p:nvPr userDrawn="1"/>
          </p:nvSpPr>
          <p:spPr>
            <a:xfrm>
              <a:off x="415794" y="4061505"/>
              <a:ext cx="29343613" cy="448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82195E01-49D3-4E77-B511-0047AF7CB158}"/>
                </a:ext>
              </a:extLst>
            </p:cNvPr>
            <p:cNvSpPr txBox="1"/>
            <p:nvPr userDrawn="1"/>
          </p:nvSpPr>
          <p:spPr>
            <a:xfrm>
              <a:off x="782842" y="4320640"/>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Introduction</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grpSp>
        <p:nvGrpSpPr>
          <p:cNvPr id="16" name="Groupe 15">
            <a:extLst>
              <a:ext uri="{FF2B5EF4-FFF2-40B4-BE49-F238E27FC236}">
                <a16:creationId xmlns:a16="http://schemas.microsoft.com/office/drawing/2014/main" id="{32840DCA-2B8D-40EE-B713-E284EC787ACE}"/>
              </a:ext>
            </a:extLst>
          </p:cNvPr>
          <p:cNvGrpSpPr/>
          <p:nvPr userDrawn="1"/>
        </p:nvGrpSpPr>
        <p:grpSpPr>
          <a:xfrm>
            <a:off x="415794" y="9044620"/>
            <a:ext cx="29343613" cy="20135389"/>
            <a:chOff x="415794" y="9044620"/>
            <a:chExt cx="29343613" cy="20135389"/>
          </a:xfrm>
        </p:grpSpPr>
        <p:sp>
          <p:nvSpPr>
            <p:cNvPr id="17" name="Rectangle 16">
              <a:extLst>
                <a:ext uri="{FF2B5EF4-FFF2-40B4-BE49-F238E27FC236}">
                  <a16:creationId xmlns:a16="http://schemas.microsoft.com/office/drawing/2014/main" id="{E5B4DD40-5C0C-4811-AF07-6A94E974BD08}"/>
                </a:ext>
              </a:extLst>
            </p:cNvPr>
            <p:cNvSpPr/>
            <p:nvPr/>
          </p:nvSpPr>
          <p:spPr>
            <a:xfrm>
              <a:off x="415794" y="9044620"/>
              <a:ext cx="29343613" cy="20135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BA320811-CE2F-4A00-B09E-C1094FE10219}"/>
                </a:ext>
              </a:extLst>
            </p:cNvPr>
            <p:cNvSpPr txBox="1"/>
            <p:nvPr/>
          </p:nvSpPr>
          <p:spPr>
            <a:xfrm>
              <a:off x="782842" y="9330498"/>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Research</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grpSp>
        <p:nvGrpSpPr>
          <p:cNvPr id="23" name="Groupe 22">
            <a:extLst>
              <a:ext uri="{FF2B5EF4-FFF2-40B4-BE49-F238E27FC236}">
                <a16:creationId xmlns:a16="http://schemas.microsoft.com/office/drawing/2014/main" id="{70BAB84B-66D7-4776-AFCF-9B1883FCF228}"/>
              </a:ext>
            </a:extLst>
          </p:cNvPr>
          <p:cNvGrpSpPr/>
          <p:nvPr userDrawn="1"/>
        </p:nvGrpSpPr>
        <p:grpSpPr>
          <a:xfrm>
            <a:off x="415794" y="29647976"/>
            <a:ext cx="29343613" cy="11473129"/>
            <a:chOff x="415794" y="4061503"/>
            <a:chExt cx="29343613" cy="11473129"/>
          </a:xfrm>
        </p:grpSpPr>
        <p:sp>
          <p:nvSpPr>
            <p:cNvPr id="24" name="Rectangle 23">
              <a:extLst>
                <a:ext uri="{FF2B5EF4-FFF2-40B4-BE49-F238E27FC236}">
                  <a16:creationId xmlns:a16="http://schemas.microsoft.com/office/drawing/2014/main" id="{8098A81E-8C24-467C-B01D-6EC0724F4FDF}"/>
                </a:ext>
              </a:extLst>
            </p:cNvPr>
            <p:cNvSpPr/>
            <p:nvPr/>
          </p:nvSpPr>
          <p:spPr>
            <a:xfrm>
              <a:off x="415794" y="4061503"/>
              <a:ext cx="29343613" cy="1147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C571513A-D4D8-4717-9195-6CFD09BA1602}"/>
                </a:ext>
              </a:extLst>
            </p:cNvPr>
            <p:cNvSpPr txBox="1"/>
            <p:nvPr/>
          </p:nvSpPr>
          <p:spPr>
            <a:xfrm>
              <a:off x="782842" y="4320640"/>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Conclusion</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grpSp>
        <p:nvGrpSpPr>
          <p:cNvPr id="26" name="Groupe 25">
            <a:extLst>
              <a:ext uri="{FF2B5EF4-FFF2-40B4-BE49-F238E27FC236}">
                <a16:creationId xmlns:a16="http://schemas.microsoft.com/office/drawing/2014/main" id="{D3FF5452-C5F6-4BDE-A025-6C5C54159CFD}"/>
              </a:ext>
            </a:extLst>
          </p:cNvPr>
          <p:cNvGrpSpPr/>
          <p:nvPr userDrawn="1"/>
        </p:nvGrpSpPr>
        <p:grpSpPr>
          <a:xfrm>
            <a:off x="965152" y="38011939"/>
            <a:ext cx="28431038" cy="2663629"/>
            <a:chOff x="965152" y="37958151"/>
            <a:chExt cx="28431038" cy="2663629"/>
          </a:xfrm>
        </p:grpSpPr>
        <p:sp>
          <p:nvSpPr>
            <p:cNvPr id="27" name="Rectangle 26">
              <a:extLst>
                <a:ext uri="{FF2B5EF4-FFF2-40B4-BE49-F238E27FC236}">
                  <a16:creationId xmlns:a16="http://schemas.microsoft.com/office/drawing/2014/main" id="{3CFC6558-AFA8-4E71-9C16-3496E0865015}"/>
                </a:ext>
              </a:extLst>
            </p:cNvPr>
            <p:cNvSpPr/>
            <p:nvPr/>
          </p:nvSpPr>
          <p:spPr>
            <a:xfrm>
              <a:off x="965152" y="37958151"/>
              <a:ext cx="28431038" cy="2663629"/>
            </a:xfrm>
            <a:prstGeom prst="rect">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842C85C6-E66B-49CF-A1B8-79BFB17CBB93}"/>
                </a:ext>
              </a:extLst>
            </p:cNvPr>
            <p:cNvSpPr txBox="1"/>
            <p:nvPr/>
          </p:nvSpPr>
          <p:spPr>
            <a:xfrm>
              <a:off x="12353817" y="38037058"/>
              <a:ext cx="5389796" cy="861774"/>
            </a:xfrm>
            <a:prstGeom prst="rect">
              <a:avLst/>
            </a:prstGeom>
            <a:noFill/>
          </p:spPr>
          <p:txBody>
            <a:bodyPr wrap="square" rtlCol="0">
              <a:spAutoFit/>
            </a:bodyPr>
            <a:lstStyle/>
            <a:p>
              <a:pPr algn="ctr"/>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Key message</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sp>
        <p:nvSpPr>
          <p:cNvPr id="40" name="ZoneTexte 39">
            <a:extLst>
              <a:ext uri="{FF2B5EF4-FFF2-40B4-BE49-F238E27FC236}">
                <a16:creationId xmlns:a16="http://schemas.microsoft.com/office/drawing/2014/main" id="{E977204B-1300-457F-90AC-AADB40AEDA0B}"/>
              </a:ext>
            </a:extLst>
          </p:cNvPr>
          <p:cNvSpPr txBox="1"/>
          <p:nvPr userDrawn="1"/>
        </p:nvSpPr>
        <p:spPr>
          <a:xfrm>
            <a:off x="782842" y="14168240"/>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Methodology</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55" name="Espace réservé du texte 53">
            <a:extLst>
              <a:ext uri="{FF2B5EF4-FFF2-40B4-BE49-F238E27FC236}">
                <a16:creationId xmlns:a16="http://schemas.microsoft.com/office/drawing/2014/main" id="{30DBC88E-B160-4B9B-A528-555870B025DC}"/>
              </a:ext>
            </a:extLst>
          </p:cNvPr>
          <p:cNvSpPr>
            <a:spLocks noGrp="1"/>
          </p:cNvSpPr>
          <p:nvPr>
            <p:ph type="body" sz="quarter" idx="10" hasCustomPrompt="1"/>
          </p:nvPr>
        </p:nvSpPr>
        <p:spPr>
          <a:xfrm>
            <a:off x="402990" y="246426"/>
            <a:ext cx="29326749" cy="2125060"/>
          </a:xfrm>
        </p:spPr>
        <p:txBody>
          <a:bodyPr>
            <a:noAutofit/>
          </a:bodyPr>
          <a:lstStyle>
            <a:lvl1pPr marL="0" indent="0" algn="r">
              <a:buNone/>
              <a:defRPr sz="7000" b="1">
                <a:solidFill>
                  <a:schemeClr val="bg1"/>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endParaRPr lang="fr-FR" dirty="0"/>
          </a:p>
        </p:txBody>
      </p:sp>
      <p:sp>
        <p:nvSpPr>
          <p:cNvPr id="56" name="Espace réservé du texte 53">
            <a:extLst>
              <a:ext uri="{FF2B5EF4-FFF2-40B4-BE49-F238E27FC236}">
                <a16:creationId xmlns:a16="http://schemas.microsoft.com/office/drawing/2014/main" id="{2173E1BD-9122-40D6-9E97-1CE8D1B6B79B}"/>
              </a:ext>
            </a:extLst>
          </p:cNvPr>
          <p:cNvSpPr>
            <a:spLocks noGrp="1"/>
          </p:cNvSpPr>
          <p:nvPr>
            <p:ph type="body" sz="quarter" idx="11" hasCustomPrompt="1"/>
          </p:nvPr>
        </p:nvSpPr>
        <p:spPr>
          <a:xfrm>
            <a:off x="17705513" y="2417687"/>
            <a:ext cx="12024226" cy="789570"/>
          </a:xfrm>
        </p:spPr>
        <p:txBody>
          <a:bodyPr>
            <a:noAutofit/>
          </a:bodyPr>
          <a:lstStyle>
            <a:lvl1pPr marL="0" indent="0" algn="r">
              <a:buNone/>
              <a:defRPr sz="4000" b="0">
                <a:solidFill>
                  <a:schemeClr val="bg1"/>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Autors</a:t>
            </a:r>
            <a:endParaRPr lang="fr-FR" dirty="0"/>
          </a:p>
        </p:txBody>
      </p:sp>
      <p:sp>
        <p:nvSpPr>
          <p:cNvPr id="57" name="Espace réservé du texte 53">
            <a:extLst>
              <a:ext uri="{FF2B5EF4-FFF2-40B4-BE49-F238E27FC236}">
                <a16:creationId xmlns:a16="http://schemas.microsoft.com/office/drawing/2014/main" id="{769CD24B-224A-46F8-B527-2F04BF141BC0}"/>
              </a:ext>
            </a:extLst>
          </p:cNvPr>
          <p:cNvSpPr>
            <a:spLocks noGrp="1"/>
          </p:cNvSpPr>
          <p:nvPr>
            <p:ph type="body" sz="quarter" idx="12" hasCustomPrompt="1"/>
          </p:nvPr>
        </p:nvSpPr>
        <p:spPr>
          <a:xfrm>
            <a:off x="17705513" y="3235597"/>
            <a:ext cx="12024226" cy="789570"/>
          </a:xfrm>
        </p:spPr>
        <p:txBody>
          <a:bodyPr>
            <a:noAutofit/>
          </a:bodyPr>
          <a:lstStyle>
            <a:lvl1pPr marL="0" indent="0" algn="r">
              <a:buNone/>
              <a:defRPr sz="3000" b="0" i="1">
                <a:solidFill>
                  <a:schemeClr val="bg1"/>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a:t>Affiliations</a:t>
            </a:r>
          </a:p>
        </p:txBody>
      </p:sp>
      <p:sp>
        <p:nvSpPr>
          <p:cNvPr id="59" name="Espace réservé du texte 53">
            <a:extLst>
              <a:ext uri="{FF2B5EF4-FFF2-40B4-BE49-F238E27FC236}">
                <a16:creationId xmlns:a16="http://schemas.microsoft.com/office/drawing/2014/main" id="{41AEB751-9BD8-4A68-8C88-1AABE77A214D}"/>
              </a:ext>
            </a:extLst>
          </p:cNvPr>
          <p:cNvSpPr>
            <a:spLocks noGrp="1"/>
          </p:cNvSpPr>
          <p:nvPr>
            <p:ph type="body" sz="quarter" idx="13" hasCustomPrompt="1"/>
          </p:nvPr>
        </p:nvSpPr>
        <p:spPr>
          <a:xfrm>
            <a:off x="782842" y="5367317"/>
            <a:ext cx="28613348" cy="2866909"/>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61" name="Espace réservé du texte 53">
            <a:extLst>
              <a:ext uri="{FF2B5EF4-FFF2-40B4-BE49-F238E27FC236}">
                <a16:creationId xmlns:a16="http://schemas.microsoft.com/office/drawing/2014/main" id="{EFB2CD99-F60E-4D28-8AE2-C4A3A2EEA883}"/>
              </a:ext>
            </a:extLst>
          </p:cNvPr>
          <p:cNvSpPr>
            <a:spLocks noGrp="1"/>
          </p:cNvSpPr>
          <p:nvPr>
            <p:ph type="body" sz="quarter" idx="14" hasCustomPrompt="1"/>
          </p:nvPr>
        </p:nvSpPr>
        <p:spPr>
          <a:xfrm>
            <a:off x="774214" y="11273765"/>
            <a:ext cx="28469576" cy="2370863"/>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62" name="ZoneTexte 61">
            <a:extLst>
              <a:ext uri="{FF2B5EF4-FFF2-40B4-BE49-F238E27FC236}">
                <a16:creationId xmlns:a16="http://schemas.microsoft.com/office/drawing/2014/main" id="{9E42A2C6-BBA0-4E17-9C42-AACBB1A2A019}"/>
              </a:ext>
            </a:extLst>
          </p:cNvPr>
          <p:cNvSpPr txBox="1"/>
          <p:nvPr userDrawn="1"/>
        </p:nvSpPr>
        <p:spPr>
          <a:xfrm>
            <a:off x="782842" y="10307502"/>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Material</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63" name="ZoneTexte 62">
            <a:extLst>
              <a:ext uri="{FF2B5EF4-FFF2-40B4-BE49-F238E27FC236}">
                <a16:creationId xmlns:a16="http://schemas.microsoft.com/office/drawing/2014/main" id="{4901C548-F106-480E-943B-C12D58151862}"/>
              </a:ext>
            </a:extLst>
          </p:cNvPr>
          <p:cNvSpPr txBox="1"/>
          <p:nvPr userDrawn="1"/>
        </p:nvSpPr>
        <p:spPr>
          <a:xfrm>
            <a:off x="782842" y="18028978"/>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Analysis</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64" name="ZoneTexte 63">
            <a:extLst>
              <a:ext uri="{FF2B5EF4-FFF2-40B4-BE49-F238E27FC236}">
                <a16:creationId xmlns:a16="http://schemas.microsoft.com/office/drawing/2014/main" id="{1FD4C72A-9008-40B4-A820-23F20B40FD65}"/>
              </a:ext>
            </a:extLst>
          </p:cNvPr>
          <p:cNvSpPr txBox="1"/>
          <p:nvPr userDrawn="1"/>
        </p:nvSpPr>
        <p:spPr>
          <a:xfrm>
            <a:off x="782842" y="21889717"/>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Results</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65" name="Espace réservé du texte 53">
            <a:extLst>
              <a:ext uri="{FF2B5EF4-FFF2-40B4-BE49-F238E27FC236}">
                <a16:creationId xmlns:a16="http://schemas.microsoft.com/office/drawing/2014/main" id="{95A2A98C-5491-47C2-BC2E-0A5D1493DB50}"/>
              </a:ext>
            </a:extLst>
          </p:cNvPr>
          <p:cNvSpPr>
            <a:spLocks noGrp="1"/>
          </p:cNvSpPr>
          <p:nvPr>
            <p:ph type="body" sz="quarter" idx="15" hasCustomPrompt="1"/>
          </p:nvPr>
        </p:nvSpPr>
        <p:spPr>
          <a:xfrm>
            <a:off x="812752" y="15123719"/>
            <a:ext cx="28469576" cy="2370863"/>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66" name="Espace réservé du texte 53">
            <a:extLst>
              <a:ext uri="{FF2B5EF4-FFF2-40B4-BE49-F238E27FC236}">
                <a16:creationId xmlns:a16="http://schemas.microsoft.com/office/drawing/2014/main" id="{A338C909-DC90-450D-8081-AA3E5BC4F0B7}"/>
              </a:ext>
            </a:extLst>
          </p:cNvPr>
          <p:cNvSpPr>
            <a:spLocks noGrp="1"/>
          </p:cNvSpPr>
          <p:nvPr>
            <p:ph type="body" sz="quarter" idx="16" hasCustomPrompt="1"/>
          </p:nvPr>
        </p:nvSpPr>
        <p:spPr>
          <a:xfrm>
            <a:off x="851290" y="18973673"/>
            <a:ext cx="28469576" cy="2370863"/>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67" name="Espace réservé du texte 53">
            <a:extLst>
              <a:ext uri="{FF2B5EF4-FFF2-40B4-BE49-F238E27FC236}">
                <a16:creationId xmlns:a16="http://schemas.microsoft.com/office/drawing/2014/main" id="{889EE128-7BE5-490E-8CD7-51CC05B6BBB5}"/>
              </a:ext>
            </a:extLst>
          </p:cNvPr>
          <p:cNvSpPr>
            <a:spLocks noGrp="1"/>
          </p:cNvSpPr>
          <p:nvPr>
            <p:ph type="body" sz="quarter" idx="17" hasCustomPrompt="1"/>
          </p:nvPr>
        </p:nvSpPr>
        <p:spPr>
          <a:xfrm>
            <a:off x="889828" y="22823627"/>
            <a:ext cx="13248005" cy="5761236"/>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69" name="Espace réservé du texte 53">
            <a:extLst>
              <a:ext uri="{FF2B5EF4-FFF2-40B4-BE49-F238E27FC236}">
                <a16:creationId xmlns:a16="http://schemas.microsoft.com/office/drawing/2014/main" id="{555A32FC-0723-49D9-AE6A-D8956EF9DC50}"/>
              </a:ext>
            </a:extLst>
          </p:cNvPr>
          <p:cNvSpPr>
            <a:spLocks noGrp="1"/>
          </p:cNvSpPr>
          <p:nvPr>
            <p:ph type="body" sz="quarter" idx="18" hasCustomPrompt="1"/>
          </p:nvPr>
        </p:nvSpPr>
        <p:spPr>
          <a:xfrm>
            <a:off x="889828" y="30995962"/>
            <a:ext cx="28431038" cy="6548009"/>
          </a:xfrm>
        </p:spPr>
        <p:txBody>
          <a:bodyPr>
            <a:noAutofit/>
          </a:bodyPr>
          <a:lstStyle>
            <a:lvl1pPr marL="0" indent="0" algn="l">
              <a:buNone/>
              <a:defRPr sz="3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71" name="Espace réservé du texte 53">
            <a:extLst>
              <a:ext uri="{FF2B5EF4-FFF2-40B4-BE49-F238E27FC236}">
                <a16:creationId xmlns:a16="http://schemas.microsoft.com/office/drawing/2014/main" id="{9E2C1E49-FF80-4B69-9BCC-0A92E5831EAC}"/>
              </a:ext>
            </a:extLst>
          </p:cNvPr>
          <p:cNvSpPr>
            <a:spLocks noGrp="1"/>
          </p:cNvSpPr>
          <p:nvPr>
            <p:ph type="body" sz="quarter" idx="19" hasCustomPrompt="1"/>
          </p:nvPr>
        </p:nvSpPr>
        <p:spPr>
          <a:xfrm>
            <a:off x="1328368" y="38990721"/>
            <a:ext cx="27703832" cy="1280980"/>
          </a:xfrm>
        </p:spPr>
        <p:txBody>
          <a:bodyPr>
            <a:noAutofit/>
          </a:bodyPr>
          <a:lstStyle>
            <a:lvl1pPr marL="0" indent="0" algn="l">
              <a:buNone/>
              <a:defRPr sz="4000" b="0" i="0">
                <a:solidFill>
                  <a:srgbClr val="08004A"/>
                </a:solidFill>
                <a:latin typeface="Arial" panose="020B0604020202020204" pitchFamily="34" charset="0"/>
                <a:cs typeface="Arial" panose="020B0604020202020204" pitchFamily="34" charset="0"/>
              </a:defRPr>
            </a:lvl1pPr>
            <a:lvl2pPr marL="1508760" indent="0" algn="r">
              <a:buNone/>
              <a:defRPr sz="7000" b="1">
                <a:solidFill>
                  <a:schemeClr val="bg1"/>
                </a:solidFill>
                <a:latin typeface="Arial" panose="020B0604020202020204" pitchFamily="34" charset="0"/>
                <a:cs typeface="Arial" panose="020B0604020202020204" pitchFamily="34" charset="0"/>
              </a:defRPr>
            </a:lvl2pPr>
            <a:lvl3pPr marL="3017520" indent="0" algn="r">
              <a:buNone/>
              <a:defRPr sz="7000" b="1">
                <a:solidFill>
                  <a:schemeClr val="bg1"/>
                </a:solidFill>
                <a:latin typeface="Arial" panose="020B0604020202020204" pitchFamily="34" charset="0"/>
                <a:cs typeface="Arial" panose="020B0604020202020204" pitchFamily="34" charset="0"/>
              </a:defRPr>
            </a:lvl3pPr>
            <a:lvl4pPr marL="4526280" indent="0" algn="r">
              <a:buNone/>
              <a:defRPr sz="7000" b="1">
                <a:solidFill>
                  <a:schemeClr val="bg1"/>
                </a:solidFill>
                <a:latin typeface="Arial" panose="020B0604020202020204" pitchFamily="34" charset="0"/>
                <a:cs typeface="Arial" panose="020B0604020202020204" pitchFamily="34" charset="0"/>
              </a:defRPr>
            </a:lvl4pPr>
            <a:lvl5pPr marL="6035040" indent="0" algn="r">
              <a:buNone/>
              <a:defRPr sz="7000" b="1">
                <a:solidFill>
                  <a:schemeClr val="bg1"/>
                </a:solidFill>
                <a:latin typeface="Arial" panose="020B0604020202020204" pitchFamily="34" charset="0"/>
                <a:cs typeface="Arial" panose="020B0604020202020204" pitchFamily="34" charset="0"/>
              </a:defRPr>
            </a:lvl5pPr>
          </a:lstStyle>
          <a:p>
            <a:pPr lvl="0"/>
            <a:r>
              <a:rPr lang="fr-FR" dirty="0" err="1"/>
              <a:t>Your</a:t>
            </a:r>
            <a:r>
              <a:rPr lang="fr-FR" dirty="0"/>
              <a:t> </a:t>
            </a:r>
            <a:r>
              <a:rPr lang="fr-FR" dirty="0" err="1"/>
              <a:t>text</a:t>
            </a:r>
            <a:r>
              <a:rPr lang="fr-FR" dirty="0"/>
              <a:t>…</a:t>
            </a:r>
          </a:p>
        </p:txBody>
      </p:sp>
      <p:sp>
        <p:nvSpPr>
          <p:cNvPr id="75" name="Espace réservé du contenu 74">
            <a:extLst>
              <a:ext uri="{FF2B5EF4-FFF2-40B4-BE49-F238E27FC236}">
                <a16:creationId xmlns:a16="http://schemas.microsoft.com/office/drawing/2014/main" id="{59A627D6-5352-4218-A4A6-BFB16EF47D64}"/>
              </a:ext>
            </a:extLst>
          </p:cNvPr>
          <p:cNvSpPr>
            <a:spLocks noGrp="1"/>
          </p:cNvSpPr>
          <p:nvPr>
            <p:ph sz="quarter" idx="20"/>
          </p:nvPr>
        </p:nvSpPr>
        <p:spPr>
          <a:xfrm>
            <a:off x="15008225" y="22823488"/>
            <a:ext cx="14235113" cy="5761037"/>
          </a:xfrm>
        </p:spPr>
        <p:txBody>
          <a:bodyPr>
            <a:noAutofit/>
          </a:bodyPr>
          <a:lstStyle>
            <a:lvl1pPr marL="0" indent="0" algn="ctr">
              <a:buNone/>
              <a:defRPr sz="3200" i="1">
                <a:solidFill>
                  <a:srgbClr val="08004A"/>
                </a:solidFill>
              </a:defRPr>
            </a:lvl1pPr>
            <a:lvl2pPr>
              <a:defRPr sz="3200"/>
            </a:lvl2pPr>
            <a:lvl3pPr>
              <a:defRPr sz="3200"/>
            </a:lvl3pPr>
            <a:lvl4pPr>
              <a:defRPr sz="3200"/>
            </a:lvl4pPr>
            <a:lvl5pPr>
              <a:defRPr sz="3200"/>
            </a:lvl5pPr>
          </a:lstStyle>
          <a:p>
            <a:pPr lvl="0"/>
            <a:endParaRPr lang="fr-FR" dirty="0"/>
          </a:p>
        </p:txBody>
      </p:sp>
    </p:spTree>
    <p:extLst>
      <p:ext uri="{BB962C8B-B14F-4D97-AF65-F5344CB8AC3E}">
        <p14:creationId xmlns:p14="http://schemas.microsoft.com/office/powerpoint/2010/main" val="168440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4BB95-B494-4F55-9FA9-D8801F7FAEBC}" type="datetimeFigureOut">
              <a:rPr lang="fr-FR" smtClean="0"/>
              <a:t>10/03/2026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F4C559-6C70-4851-B718-57C2FB1E4BF1}" type="slidenum">
              <a:rPr lang="fr-FR" smtClean="0"/>
              <a:t>‹N°›</a:t>
            </a:fld>
            <a:endParaRPr lang="fr-FR"/>
          </a:p>
        </p:txBody>
      </p:sp>
    </p:spTree>
    <p:extLst>
      <p:ext uri="{BB962C8B-B14F-4D97-AF65-F5344CB8AC3E}">
        <p14:creationId xmlns:p14="http://schemas.microsoft.com/office/powerpoint/2010/main" val="296638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SIGNES">
    <p:bg>
      <p:bgPr>
        <a:solidFill>
          <a:srgbClr val="08004A"/>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6087A6-5643-4F91-A14E-0480C684DA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07" t="11994" r="1493" b="15729"/>
          <a:stretch/>
        </p:blipFill>
        <p:spPr>
          <a:xfrm>
            <a:off x="2515051" y="-2572"/>
            <a:ext cx="25145098" cy="7347014"/>
          </a:xfrm>
          <a:prstGeom prst="rect">
            <a:avLst/>
          </a:prstGeom>
        </p:spPr>
      </p:pic>
      <p:grpSp>
        <p:nvGrpSpPr>
          <p:cNvPr id="7" name="Groupe 6">
            <a:extLst>
              <a:ext uri="{FF2B5EF4-FFF2-40B4-BE49-F238E27FC236}">
                <a16:creationId xmlns:a16="http://schemas.microsoft.com/office/drawing/2014/main" id="{13DA7508-1654-4C8C-8A6B-DC3CB494FCF8}"/>
              </a:ext>
            </a:extLst>
          </p:cNvPr>
          <p:cNvGrpSpPr/>
          <p:nvPr userDrawn="1"/>
        </p:nvGrpSpPr>
        <p:grpSpPr>
          <a:xfrm>
            <a:off x="967327" y="7088531"/>
            <a:ext cx="28240545" cy="34882429"/>
            <a:chOff x="902267" y="9328811"/>
            <a:chExt cx="28240545" cy="34882429"/>
          </a:xfrm>
        </p:grpSpPr>
        <p:grpSp>
          <p:nvGrpSpPr>
            <p:cNvPr id="8" name="Groupe 7">
              <a:extLst>
                <a:ext uri="{FF2B5EF4-FFF2-40B4-BE49-F238E27FC236}">
                  <a16:creationId xmlns:a16="http://schemas.microsoft.com/office/drawing/2014/main" id="{45B40B74-2786-42D7-BDF6-DC45AA3F92AB}"/>
                </a:ext>
              </a:extLst>
            </p:cNvPr>
            <p:cNvGrpSpPr/>
            <p:nvPr/>
          </p:nvGrpSpPr>
          <p:grpSpPr>
            <a:xfrm>
              <a:off x="1465429" y="11749984"/>
              <a:ext cx="25618590" cy="8605173"/>
              <a:chOff x="876751" y="11749984"/>
              <a:chExt cx="25618590" cy="8605173"/>
            </a:xfrm>
          </p:grpSpPr>
          <p:sp>
            <p:nvSpPr>
              <p:cNvPr id="17" name="ZoneTexte 16">
                <a:extLst>
                  <a:ext uri="{FF2B5EF4-FFF2-40B4-BE49-F238E27FC236}">
                    <a16:creationId xmlns:a16="http://schemas.microsoft.com/office/drawing/2014/main" id="{4F93C409-F8C9-4E13-8D9C-1ED3BB15919B}"/>
                  </a:ext>
                </a:extLst>
              </p:cNvPr>
              <p:cNvSpPr txBox="1"/>
              <p:nvPr/>
            </p:nvSpPr>
            <p:spPr>
              <a:xfrm>
                <a:off x="876751" y="15784777"/>
                <a:ext cx="11306493" cy="3939540"/>
              </a:xfrm>
              <a:prstGeom prst="rect">
                <a:avLst/>
              </a:prstGeom>
              <a:noFill/>
            </p:spPr>
            <p:txBody>
              <a:bodyPr wrap="square" rtlCol="0">
                <a:spAutoFit/>
              </a:bodyPr>
              <a:lstStyle/>
              <a:p>
                <a:r>
                  <a:rPr lang="fr-FR" sz="5000" b="1" dirty="0">
                    <a:solidFill>
                      <a:schemeClr val="bg1"/>
                    </a:solidFill>
                    <a:latin typeface="Arial" panose="020B0604020202020204" pitchFamily="34" charset="0"/>
                    <a:cs typeface="Arial" panose="020B0604020202020204" pitchFamily="34" charset="0"/>
                  </a:rPr>
                  <a:t>Taille des polices</a:t>
                </a: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Titre du poster – 70pt</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Auteurs – 40pt </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Affiliations – 30pt</a:t>
                </a: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423B44B-D3B1-493C-813D-835291F55881}"/>
                  </a:ext>
                </a:extLst>
              </p:cNvPr>
              <p:cNvSpPr txBox="1"/>
              <p:nvPr/>
            </p:nvSpPr>
            <p:spPr>
              <a:xfrm>
                <a:off x="15088051" y="11749984"/>
                <a:ext cx="11407290" cy="3323987"/>
              </a:xfrm>
              <a:prstGeom prst="rect">
                <a:avLst/>
              </a:prstGeom>
              <a:noFill/>
            </p:spPr>
            <p:txBody>
              <a:bodyPr wrap="none" rtlCol="0">
                <a:spAutoFit/>
              </a:bodyPr>
              <a:lstStyle/>
              <a:p>
                <a:r>
                  <a:rPr lang="fr-FR" sz="5000" b="1" dirty="0">
                    <a:solidFill>
                      <a:schemeClr val="bg1"/>
                    </a:solidFill>
                    <a:latin typeface="Arial" panose="020B0604020202020204" pitchFamily="34" charset="0"/>
                    <a:cs typeface="Arial" panose="020B0604020202020204" pitchFamily="34" charset="0"/>
                  </a:rPr>
                  <a:t>Couleurs</a:t>
                </a: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Couleur de fond – </a:t>
                </a:r>
                <a:r>
                  <a:rPr lang="fr-FR" sz="4000" dirty="0">
                    <a:solidFill>
                      <a:schemeClr val="bg1"/>
                    </a:solidFill>
                    <a:highlight>
                      <a:srgbClr val="08004A"/>
                    </a:highlight>
                    <a:latin typeface="Arial" panose="020B0604020202020204" pitchFamily="34" charset="0"/>
                    <a:cs typeface="Arial" panose="020B0604020202020204" pitchFamily="34" charset="0"/>
                  </a:rPr>
                  <a:t> #08004A </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Couleur mise en avant forte –</a:t>
                </a:r>
                <a:r>
                  <a:rPr lang="fr-FR" sz="4000" dirty="0">
                    <a:solidFill>
                      <a:srgbClr val="08004A"/>
                    </a:solidFill>
                    <a:latin typeface="Arial" panose="020B0604020202020204" pitchFamily="34" charset="0"/>
                    <a:cs typeface="Arial" panose="020B0604020202020204" pitchFamily="34" charset="0"/>
                  </a:rPr>
                  <a:t> </a:t>
                </a:r>
                <a:r>
                  <a:rPr lang="fr-FR" sz="4000" dirty="0">
                    <a:solidFill>
                      <a:srgbClr val="08004A"/>
                    </a:solidFill>
                    <a:highlight>
                      <a:srgbClr val="CD40E4"/>
                    </a:highlight>
                    <a:latin typeface="Arial" panose="020B0604020202020204" pitchFamily="34" charset="0"/>
                    <a:cs typeface="Arial" panose="020B0604020202020204" pitchFamily="34" charset="0"/>
                  </a:rPr>
                  <a:t>#CD40E4 </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Couleur mise en avant légère – </a:t>
                </a:r>
                <a:r>
                  <a:rPr lang="fr-FR" sz="4000" dirty="0">
                    <a:solidFill>
                      <a:schemeClr val="bg1"/>
                    </a:solidFill>
                    <a:highlight>
                      <a:srgbClr val="F4EFFF"/>
                    </a:highlight>
                    <a:latin typeface="Arial" panose="020B0604020202020204" pitchFamily="34" charset="0"/>
                    <a:cs typeface="Arial" panose="020B0604020202020204" pitchFamily="34" charset="0"/>
                  </a:rPr>
                  <a:t> </a:t>
                </a:r>
                <a:r>
                  <a:rPr lang="fr-FR" sz="4000" dirty="0">
                    <a:solidFill>
                      <a:srgbClr val="08004A"/>
                    </a:solidFill>
                    <a:highlight>
                      <a:srgbClr val="F4EFFF"/>
                    </a:highlight>
                    <a:latin typeface="Arial" panose="020B0604020202020204" pitchFamily="34" charset="0"/>
                    <a:cs typeface="Arial" panose="020B0604020202020204" pitchFamily="34" charset="0"/>
                  </a:rPr>
                  <a:t>#F4EFFF </a:t>
                </a:r>
                <a:endParaRPr lang="fr-FR" sz="4000" dirty="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260CCC0D-3DB1-4527-B750-6E668899C7AD}"/>
                  </a:ext>
                </a:extLst>
              </p:cNvPr>
              <p:cNvSpPr txBox="1"/>
              <p:nvPr/>
            </p:nvSpPr>
            <p:spPr>
              <a:xfrm>
                <a:off x="991051" y="11826184"/>
                <a:ext cx="9300944" cy="3323987"/>
              </a:xfrm>
              <a:prstGeom prst="rect">
                <a:avLst/>
              </a:prstGeom>
              <a:noFill/>
            </p:spPr>
            <p:txBody>
              <a:bodyPr wrap="none" rtlCol="0">
                <a:spAutoFit/>
              </a:bodyPr>
              <a:lstStyle/>
              <a:p>
                <a:r>
                  <a:rPr lang="fr-FR" sz="5000" b="1" dirty="0">
                    <a:solidFill>
                      <a:schemeClr val="bg1"/>
                    </a:solidFill>
                    <a:latin typeface="Arial" panose="020B0604020202020204" pitchFamily="34" charset="0"/>
                    <a:cs typeface="Arial" panose="020B0604020202020204" pitchFamily="34" charset="0"/>
                  </a:rPr>
                  <a:t>Format</a:t>
                </a: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A0</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Portrait</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Français préféré, anglais autorisé</a:t>
                </a:r>
                <a:endParaRPr lang="fr-FR" sz="4000" dirty="0">
                  <a:solidFill>
                    <a:srgbClr val="08004A"/>
                  </a:solidFill>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368A492B-CA3D-4EE2-A4A1-24F0BF987AEE}"/>
                  </a:ext>
                </a:extLst>
              </p:cNvPr>
              <p:cNvSpPr txBox="1"/>
              <p:nvPr/>
            </p:nvSpPr>
            <p:spPr>
              <a:xfrm>
                <a:off x="7353751" y="17185058"/>
                <a:ext cx="11306493" cy="3170099"/>
              </a:xfrm>
              <a:prstGeom prst="rect">
                <a:avLst/>
              </a:prstGeom>
              <a:noFill/>
            </p:spPr>
            <p:txBody>
              <a:bodyPr wrap="square" rtlCol="0">
                <a:spAutoFit/>
              </a:bodyPr>
              <a:lstStyle/>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Titre de section – 50pt, en majuscule</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Titre de sous-section – 50pt, en minuscule</a:t>
                </a:r>
              </a:p>
              <a:p>
                <a:pPr marL="1485900" lvl="2" indent="-571500">
                  <a:buFont typeface="Wingdings" panose="05000000000000000000" pitchFamily="2" charset="2"/>
                  <a:buChar char="ü"/>
                </a:pPr>
                <a:r>
                  <a:rPr lang="fr-FR" sz="4000" dirty="0">
                    <a:solidFill>
                      <a:schemeClr val="bg1"/>
                    </a:solidFill>
                    <a:latin typeface="Arial" panose="020B0604020202020204" pitchFamily="34" charset="0"/>
                    <a:cs typeface="Arial" panose="020B0604020202020204" pitchFamily="34" charset="0"/>
                  </a:rPr>
                  <a:t>Texte – 30pt</a:t>
                </a: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ü"/>
                </a:pPr>
                <a:endParaRPr lang="fr-FR" sz="4000" dirty="0">
                  <a:solidFill>
                    <a:schemeClr val="bg1"/>
                  </a:solidFill>
                  <a:latin typeface="Arial" panose="020B0604020202020204" pitchFamily="34" charset="0"/>
                  <a:cs typeface="Arial" panose="020B0604020202020204" pitchFamily="34" charset="0"/>
                </a:endParaRPr>
              </a:p>
            </p:txBody>
          </p:sp>
        </p:grpSp>
        <p:grpSp>
          <p:nvGrpSpPr>
            <p:cNvPr id="9" name="Groupe 8">
              <a:extLst>
                <a:ext uri="{FF2B5EF4-FFF2-40B4-BE49-F238E27FC236}">
                  <a16:creationId xmlns:a16="http://schemas.microsoft.com/office/drawing/2014/main" id="{5224073C-1B98-47A9-B665-2D70A2C5F74C}"/>
                </a:ext>
              </a:extLst>
            </p:cNvPr>
            <p:cNvGrpSpPr/>
            <p:nvPr/>
          </p:nvGrpSpPr>
          <p:grpSpPr>
            <a:xfrm>
              <a:off x="902267" y="9328811"/>
              <a:ext cx="28240545" cy="34882429"/>
              <a:chOff x="902267" y="9328811"/>
              <a:chExt cx="28240545" cy="34882429"/>
            </a:xfrm>
          </p:grpSpPr>
          <p:sp>
            <p:nvSpPr>
              <p:cNvPr id="10" name="ZoneTexte 9">
                <a:extLst>
                  <a:ext uri="{FF2B5EF4-FFF2-40B4-BE49-F238E27FC236}">
                    <a16:creationId xmlns:a16="http://schemas.microsoft.com/office/drawing/2014/main" id="{12D52C3E-6143-42AF-AC04-820014E0707D}"/>
                  </a:ext>
                </a:extLst>
              </p:cNvPr>
              <p:cNvSpPr txBox="1"/>
              <p:nvPr/>
            </p:nvSpPr>
            <p:spPr>
              <a:xfrm>
                <a:off x="902269" y="9328811"/>
                <a:ext cx="28240543" cy="1169551"/>
              </a:xfrm>
              <a:prstGeom prst="rect">
                <a:avLst/>
              </a:prstGeom>
              <a:noFill/>
            </p:spPr>
            <p:txBody>
              <a:bodyPr wrap="square" rtlCol="0">
                <a:spAutoFit/>
              </a:bodyPr>
              <a:lstStyle/>
              <a:p>
                <a:pPr algn="ctr"/>
                <a:r>
                  <a:rPr lang="fr-FR" sz="7000" b="1" dirty="0">
                    <a:solidFill>
                      <a:schemeClr val="bg1"/>
                    </a:solidFill>
                    <a:latin typeface="Arial" panose="020B0604020202020204" pitchFamily="34" charset="0"/>
                    <a:cs typeface="Arial" panose="020B0604020202020204" pitchFamily="34" charset="0"/>
                  </a:rPr>
                  <a:t>Consignes de mise en forme</a:t>
                </a:r>
              </a:p>
            </p:txBody>
          </p:sp>
          <p:sp>
            <p:nvSpPr>
              <p:cNvPr id="11" name="Rectangle 10">
                <a:extLst>
                  <a:ext uri="{FF2B5EF4-FFF2-40B4-BE49-F238E27FC236}">
                    <a16:creationId xmlns:a16="http://schemas.microsoft.com/office/drawing/2014/main" id="{1D448E20-2E9F-428C-8750-51D6031AD00E}"/>
                  </a:ext>
                </a:extLst>
              </p:cNvPr>
              <p:cNvSpPr/>
              <p:nvPr/>
            </p:nvSpPr>
            <p:spPr>
              <a:xfrm>
                <a:off x="902268" y="11276889"/>
                <a:ext cx="28240544" cy="27585111"/>
              </a:xfrm>
              <a:prstGeom prst="rect">
                <a:avLst/>
              </a:prstGeom>
              <a:noFill/>
              <a:ln>
                <a:gradFill flip="none" rotWithShape="1">
                  <a:gsLst>
                    <a:gs pos="10000">
                      <a:srgbClr val="CD40E4">
                        <a:alpha val="0"/>
                      </a:srgbClr>
                    </a:gs>
                    <a:gs pos="10000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DA49C54-A0CF-4ED3-BC79-44ADCB3CCCCE}"/>
                  </a:ext>
                </a:extLst>
              </p:cNvPr>
              <p:cNvSpPr txBox="1"/>
              <p:nvPr/>
            </p:nvSpPr>
            <p:spPr>
              <a:xfrm>
                <a:off x="1497040" y="19933261"/>
                <a:ext cx="27051000" cy="8248412"/>
              </a:xfrm>
              <a:prstGeom prst="rect">
                <a:avLst/>
              </a:prstGeom>
              <a:noFill/>
            </p:spPr>
            <p:txBody>
              <a:bodyPr wrap="square" rtlCol="0">
                <a:spAutoFit/>
              </a:bodyPr>
              <a:lstStyle/>
              <a:p>
                <a:r>
                  <a:rPr lang="fr-FR" sz="5000" b="1" dirty="0">
                    <a:solidFill>
                      <a:schemeClr val="bg1"/>
                    </a:solidFill>
                    <a:latin typeface="Arial" panose="020B0604020202020204" pitchFamily="34" charset="0"/>
                    <a:cs typeface="Arial" panose="020B0604020202020204" pitchFamily="34" charset="0"/>
                  </a:rPr>
                  <a:t>Sections</a:t>
                </a:r>
              </a:p>
              <a:p>
                <a:pPr lvl="2"/>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La mise en forme des box dans lesquelles le contenu est présenté peut être modifiée, à condition de respecter les critères énoncés précédemment.</a:t>
                </a:r>
              </a:p>
              <a:p>
                <a:pPr lvl="2"/>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Les titres des sections et sous-sections mises dans la Template ainsi que le contenu qui en découle ne sont présents qu’à titre indicatif et ne présentent aucun caractère obligatoire.</a:t>
                </a:r>
              </a:p>
              <a:p>
                <a:pPr marL="1485900" lvl="2" indent="-571500">
                  <a:buFont typeface="Wingdings" panose="05000000000000000000" pitchFamily="2" charset="2"/>
                  <a:buChar char="Ø"/>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La sous-section </a:t>
                </a:r>
                <a:r>
                  <a:rPr lang="fr-FR" sz="4000" i="1" dirty="0">
                    <a:solidFill>
                      <a:schemeClr val="bg1"/>
                    </a:solidFill>
                    <a:latin typeface="Arial" panose="020B0604020202020204" pitchFamily="34" charset="0"/>
                    <a:cs typeface="Arial" panose="020B0604020202020204" pitchFamily="34" charset="0"/>
                  </a:rPr>
                  <a:t>Key message </a:t>
                </a:r>
                <a:r>
                  <a:rPr lang="fr-FR" sz="4000" dirty="0">
                    <a:solidFill>
                      <a:schemeClr val="bg1"/>
                    </a:solidFill>
                    <a:latin typeface="Arial" panose="020B0604020202020204" pitchFamily="34" charset="0"/>
                    <a:cs typeface="Arial" panose="020B0604020202020204" pitchFamily="34" charset="0"/>
                  </a:rPr>
                  <a:t>permet de comprendre de manière brève l’avancée principale de vos travaux. Bien que non obligatoire, il vous est fortement recommandé de la garder.</a:t>
                </a:r>
              </a:p>
              <a:p>
                <a:pPr marL="1485900" lvl="2" indent="-571500">
                  <a:buFont typeface="Wingdings" panose="05000000000000000000" pitchFamily="2" charset="2"/>
                  <a:buChar char="Ø"/>
                </a:pPr>
                <a:endParaRPr lang="fr-FR" sz="4000" dirty="0">
                  <a:solidFill>
                    <a:schemeClr val="bg1"/>
                  </a:solidFill>
                  <a:latin typeface="Arial" panose="020B0604020202020204" pitchFamily="34" charset="0"/>
                  <a:cs typeface="Arial" panose="020B0604020202020204" pitchFamily="34" charset="0"/>
                </a:endParaRPr>
              </a:p>
              <a:p>
                <a:pPr lvl="2"/>
                <a:endParaRPr lang="fr-FR" sz="4000" dirty="0">
                  <a:solidFill>
                    <a:schemeClr val="bg1"/>
                  </a:solidFill>
                  <a:latin typeface="Arial" panose="020B0604020202020204" pitchFamily="34" charset="0"/>
                  <a:cs typeface="Arial" panose="020B0604020202020204" pitchFamily="34" charset="0"/>
                </a:endParaRPr>
              </a:p>
              <a:p>
                <a:pPr lvl="2"/>
                <a:endParaRPr lang="fr-FR" sz="4000" dirty="0">
                  <a:solidFill>
                    <a:schemeClr val="bg1"/>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15BD824-3FE3-413D-AE8C-05DD999C762B}"/>
                  </a:ext>
                </a:extLst>
              </p:cNvPr>
              <p:cNvSpPr txBox="1"/>
              <p:nvPr/>
            </p:nvSpPr>
            <p:spPr>
              <a:xfrm>
                <a:off x="1497040" y="27715067"/>
                <a:ext cx="26860500" cy="6401753"/>
              </a:xfrm>
              <a:prstGeom prst="rect">
                <a:avLst/>
              </a:prstGeom>
              <a:noFill/>
            </p:spPr>
            <p:txBody>
              <a:bodyPr wrap="square" rtlCol="0">
                <a:spAutoFit/>
              </a:bodyPr>
              <a:lstStyle/>
              <a:p>
                <a:r>
                  <a:rPr lang="fr-FR" sz="5000" b="1" dirty="0">
                    <a:solidFill>
                      <a:schemeClr val="bg1"/>
                    </a:solidFill>
                    <a:latin typeface="Arial" panose="020B0604020202020204" pitchFamily="34" charset="0"/>
                    <a:cs typeface="Arial" panose="020B0604020202020204" pitchFamily="34" charset="0"/>
                  </a:rPr>
                  <a:t>Template</a:t>
                </a:r>
              </a:p>
              <a:p>
                <a:pPr lvl="2"/>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La Template a pour objectif de vous donner la base de départ. Libre à vous de modifier la disposition des blocs, tout en respectant les consignes énoncées ci-dessus. </a:t>
                </a:r>
              </a:p>
              <a:p>
                <a:pPr marL="1485900" lvl="2" indent="-571500">
                  <a:buFont typeface="Wingdings" panose="05000000000000000000" pitchFamily="2" charset="2"/>
                  <a:buChar char="Ø"/>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Afin de limiter le déplacement non souhaité d’éléments de la Template, cette dernière est faite avec un masque. De ce fait :</a:t>
                </a:r>
              </a:p>
              <a:p>
                <a:pPr lvl="4"/>
                <a:r>
                  <a:rPr lang="fr-FR" sz="4000" dirty="0">
                    <a:solidFill>
                      <a:schemeClr val="bg1"/>
                    </a:solidFill>
                    <a:latin typeface="Arial" panose="020B0604020202020204" pitchFamily="34" charset="0"/>
                    <a:cs typeface="Arial" panose="020B0604020202020204" pitchFamily="34" charset="0"/>
                  </a:rPr>
                  <a:t>Pour la modifier, allez dans l’onglet </a:t>
                </a:r>
                <a:r>
                  <a:rPr lang="fr-FR" sz="4000" i="1" dirty="0">
                    <a:solidFill>
                      <a:schemeClr val="bg1"/>
                    </a:solidFill>
                    <a:latin typeface="Arial" panose="020B0604020202020204" pitchFamily="34" charset="0"/>
                    <a:cs typeface="Arial" panose="020B0604020202020204" pitchFamily="34" charset="0"/>
                  </a:rPr>
                  <a:t>Affichage &gt; Masque des diapositives</a:t>
                </a:r>
                <a:r>
                  <a:rPr lang="fr-FR" sz="4000" dirty="0">
                    <a:solidFill>
                      <a:schemeClr val="bg1"/>
                    </a:solidFill>
                    <a:latin typeface="Arial" panose="020B0604020202020204" pitchFamily="34" charset="0"/>
                    <a:cs typeface="Arial" panose="020B0604020202020204" pitchFamily="34" charset="0"/>
                  </a:rPr>
                  <a:t>. </a:t>
                </a:r>
              </a:p>
              <a:p>
                <a:pPr lvl="4"/>
                <a:r>
                  <a:rPr lang="fr-FR" sz="4000" dirty="0">
                    <a:solidFill>
                      <a:schemeClr val="bg1"/>
                    </a:solidFill>
                    <a:latin typeface="Arial" panose="020B0604020202020204" pitchFamily="34" charset="0"/>
                    <a:cs typeface="Arial" panose="020B0604020202020204" pitchFamily="34" charset="0"/>
                  </a:rPr>
                  <a:t>Pour en ressortir, allez dans l’onglet </a:t>
                </a:r>
                <a:r>
                  <a:rPr lang="fr-FR" sz="4000" i="1" dirty="0">
                    <a:solidFill>
                      <a:schemeClr val="bg1"/>
                    </a:solidFill>
                    <a:latin typeface="Arial" panose="020B0604020202020204" pitchFamily="34" charset="0"/>
                    <a:cs typeface="Arial" panose="020B0604020202020204" pitchFamily="34" charset="0"/>
                  </a:rPr>
                  <a:t>Masque des diapositives &gt; Fermer le mode masque.</a:t>
                </a:r>
                <a:endParaRPr lang="fr-FR" sz="4000" dirty="0">
                  <a:solidFill>
                    <a:schemeClr val="bg1"/>
                  </a:solidFill>
                  <a:latin typeface="Arial" panose="020B0604020202020204" pitchFamily="34" charset="0"/>
                  <a:cs typeface="Arial" panose="020B0604020202020204" pitchFamily="34" charset="0"/>
                </a:endParaRPr>
              </a:p>
              <a:p>
                <a:pPr lvl="2"/>
                <a:endParaRPr lang="fr-FR" sz="4000" dirty="0">
                  <a:solidFill>
                    <a:schemeClr val="bg1"/>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1ECE0A45-CF57-4577-85CA-5084929C2C3E}"/>
                  </a:ext>
                </a:extLst>
              </p:cNvPr>
              <p:cNvSpPr txBox="1"/>
              <p:nvPr/>
            </p:nvSpPr>
            <p:spPr>
              <a:xfrm>
                <a:off x="902268" y="34688171"/>
                <a:ext cx="28240543" cy="1169551"/>
              </a:xfrm>
              <a:prstGeom prst="rect">
                <a:avLst/>
              </a:prstGeom>
              <a:noFill/>
            </p:spPr>
            <p:txBody>
              <a:bodyPr wrap="square" rtlCol="0">
                <a:spAutoFit/>
              </a:bodyPr>
              <a:lstStyle/>
              <a:p>
                <a:pPr algn="ctr"/>
                <a:r>
                  <a:rPr lang="fr-FR" sz="7000" b="1" dirty="0">
                    <a:solidFill>
                      <a:schemeClr val="bg1"/>
                    </a:solidFill>
                    <a:latin typeface="Arial" panose="020B0604020202020204" pitchFamily="34" charset="0"/>
                    <a:cs typeface="Arial" panose="020B0604020202020204" pitchFamily="34" charset="0"/>
                  </a:rPr>
                  <a:t>Informations complémentaires</a:t>
                </a:r>
              </a:p>
            </p:txBody>
          </p:sp>
          <p:sp>
            <p:nvSpPr>
              <p:cNvPr id="15" name="Rectangle 14">
                <a:extLst>
                  <a:ext uri="{FF2B5EF4-FFF2-40B4-BE49-F238E27FC236}">
                    <a16:creationId xmlns:a16="http://schemas.microsoft.com/office/drawing/2014/main" id="{49146787-CF78-45CE-A237-D0A42541E7D7}"/>
                  </a:ext>
                </a:extLst>
              </p:cNvPr>
              <p:cNvSpPr/>
              <p:nvPr/>
            </p:nvSpPr>
            <p:spPr>
              <a:xfrm>
                <a:off x="902267" y="36636249"/>
                <a:ext cx="28240544" cy="7574991"/>
              </a:xfrm>
              <a:prstGeom prst="rect">
                <a:avLst/>
              </a:prstGeom>
              <a:noFill/>
              <a:ln>
                <a:gradFill flip="none" rotWithShape="1">
                  <a:gsLst>
                    <a:gs pos="10000">
                      <a:srgbClr val="CD40E4">
                        <a:alpha val="0"/>
                      </a:srgbClr>
                    </a:gs>
                    <a:gs pos="10000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6108E3F-6506-4ACD-8CA3-009C6493CD38}"/>
                  </a:ext>
                </a:extLst>
              </p:cNvPr>
              <p:cNvSpPr txBox="1"/>
              <p:nvPr/>
            </p:nvSpPr>
            <p:spPr>
              <a:xfrm>
                <a:off x="1579729" y="37582074"/>
                <a:ext cx="26968311" cy="6247864"/>
              </a:xfrm>
              <a:prstGeom prst="rect">
                <a:avLst/>
              </a:prstGeom>
              <a:noFill/>
            </p:spPr>
            <p:txBody>
              <a:bodyPr wrap="square" rtlCol="0">
                <a:spAutoFit/>
              </a:bodyPr>
              <a:lstStyle/>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Le poster s’adosse à un résumé dont les modalités sont présentées sur le site du Colloque. Afin de garantir le bon déroulement de la session poster et de regrouper les différents poster par thématique, merci de déposer votre résumé le plus tôt possible, même si votre poster n’est pas fini. </a:t>
                </a:r>
              </a:p>
              <a:p>
                <a:pPr marL="1485900" lvl="2" indent="-571500">
                  <a:buFont typeface="Wingdings" panose="05000000000000000000" pitchFamily="2" charset="2"/>
                  <a:buChar char="Ø"/>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Le poster est à imprimer et à ramener par vos soins. Chaque poster aura une grille métallique attitrée dont le numéro vous sera donné le jour de votre venue. Merci de vous prémunir de pinces/crochets pour accrocher votre poster. </a:t>
                </a:r>
              </a:p>
              <a:p>
                <a:pPr marL="1485900" lvl="2" indent="-571500">
                  <a:buFont typeface="Wingdings" panose="05000000000000000000" pitchFamily="2" charset="2"/>
                  <a:buChar char="Ø"/>
                </a:pPr>
                <a:endParaRPr lang="fr-FR" sz="4000" dirty="0">
                  <a:solidFill>
                    <a:schemeClr val="bg1"/>
                  </a:solidFill>
                  <a:latin typeface="Arial" panose="020B0604020202020204" pitchFamily="34" charset="0"/>
                  <a:cs typeface="Arial" panose="020B0604020202020204" pitchFamily="34" charset="0"/>
                </a:endParaRPr>
              </a:p>
              <a:p>
                <a:pPr marL="1485900" lvl="2" indent="-571500">
                  <a:buFont typeface="Wingdings" panose="05000000000000000000" pitchFamily="2" charset="2"/>
                  <a:buChar char="Ø"/>
                </a:pPr>
                <a:r>
                  <a:rPr lang="fr-FR" sz="4000" dirty="0">
                    <a:solidFill>
                      <a:schemeClr val="bg1"/>
                    </a:solidFill>
                    <a:latin typeface="Arial" panose="020B0604020202020204" pitchFamily="34" charset="0"/>
                    <a:cs typeface="Arial" panose="020B0604020202020204" pitchFamily="34" charset="0"/>
                  </a:rPr>
                  <a:t>Pour toute information complémentaire sur le poster, merci de contacter </a:t>
                </a:r>
                <a:r>
                  <a:rPr lang="fr-FR" sz="4000" u="sng" dirty="0">
                    <a:solidFill>
                      <a:srgbClr val="E527EA"/>
                    </a:solidFill>
                    <a:latin typeface="Arial" panose="020B0604020202020204" pitchFamily="34" charset="0"/>
                    <a:cs typeface="Arial" panose="020B0604020202020204" pitchFamily="34" charset="0"/>
                  </a:rPr>
                  <a:t>camille.arnault@univ-poitiers.fr</a:t>
                </a:r>
              </a:p>
              <a:p>
                <a:pPr lvl="2"/>
                <a:endParaRPr lang="fr-FR" sz="4000"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525489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2288126"/>
            <a:ext cx="26026110" cy="830686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74545" y="11440583"/>
            <a:ext cx="26026110" cy="272683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74545" y="39833136"/>
            <a:ext cx="6789420" cy="2288117"/>
          </a:xfrm>
          <a:prstGeom prst="rect">
            <a:avLst/>
          </a:prstGeom>
        </p:spPr>
        <p:txBody>
          <a:bodyPr vert="horz" lIns="91440" tIns="45720" rIns="91440" bIns="45720" rtlCol="0" anchor="ctr"/>
          <a:lstStyle>
            <a:lvl1pPr algn="l">
              <a:defRPr sz="3960">
                <a:solidFill>
                  <a:schemeClr val="tx1">
                    <a:tint val="75000"/>
                  </a:schemeClr>
                </a:solidFill>
              </a:defRPr>
            </a:lvl1pPr>
          </a:lstStyle>
          <a:p>
            <a:fld id="{33D4BB95-B494-4F55-9FA9-D8801F7FAEBC}" type="datetimeFigureOut">
              <a:rPr lang="fr-FR" smtClean="0"/>
              <a:t>10/03/2026</a:t>
            </a:fld>
            <a:endParaRPr lang="fr-FR"/>
          </a:p>
        </p:txBody>
      </p:sp>
      <p:sp>
        <p:nvSpPr>
          <p:cNvPr id="5" name="Footer Placeholder 4"/>
          <p:cNvSpPr>
            <a:spLocks noGrp="1"/>
          </p:cNvSpPr>
          <p:nvPr>
            <p:ph type="ftr" sz="quarter" idx="3"/>
          </p:nvPr>
        </p:nvSpPr>
        <p:spPr>
          <a:xfrm>
            <a:off x="9995535" y="39833136"/>
            <a:ext cx="10184130" cy="2288117"/>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11235" y="39833136"/>
            <a:ext cx="6789420" cy="2288117"/>
          </a:xfrm>
          <a:prstGeom prst="rect">
            <a:avLst/>
          </a:prstGeom>
        </p:spPr>
        <p:txBody>
          <a:bodyPr vert="horz" lIns="91440" tIns="45720" rIns="91440" bIns="45720" rtlCol="0" anchor="ctr"/>
          <a:lstStyle>
            <a:lvl1pPr algn="r">
              <a:defRPr sz="3960">
                <a:solidFill>
                  <a:schemeClr val="tx1">
                    <a:tint val="75000"/>
                  </a:schemeClr>
                </a:solidFill>
              </a:defRPr>
            </a:lvl1pPr>
          </a:lstStyle>
          <a:p>
            <a:fld id="{30F4C559-6C70-4851-B718-57C2FB1E4BF1}" type="slidenum">
              <a:rPr lang="fr-FR" smtClean="0"/>
              <a:t>‹N°›</a:t>
            </a:fld>
            <a:endParaRPr lang="fr-FR"/>
          </a:p>
        </p:txBody>
      </p:sp>
    </p:spTree>
    <p:extLst>
      <p:ext uri="{BB962C8B-B14F-4D97-AF65-F5344CB8AC3E}">
        <p14:creationId xmlns:p14="http://schemas.microsoft.com/office/powerpoint/2010/main" val="2287962452"/>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81" r:id="rId3"/>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0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52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space réservé du texte 46">
            <a:extLst>
              <a:ext uri="{FF2B5EF4-FFF2-40B4-BE49-F238E27FC236}">
                <a16:creationId xmlns:a16="http://schemas.microsoft.com/office/drawing/2014/main" id="{51FA14CB-AC48-41C9-A8E1-59980C7871AF}"/>
              </a:ext>
            </a:extLst>
          </p:cNvPr>
          <p:cNvSpPr>
            <a:spLocks noGrp="1"/>
          </p:cNvSpPr>
          <p:nvPr>
            <p:ph type="body" sz="quarter" idx="10"/>
          </p:nvPr>
        </p:nvSpPr>
        <p:spPr/>
        <p:txBody>
          <a:bodyPr/>
          <a:lstStyle/>
          <a:p>
            <a:endParaRPr lang="fr-FR"/>
          </a:p>
        </p:txBody>
      </p:sp>
      <p:sp>
        <p:nvSpPr>
          <p:cNvPr id="48" name="Espace réservé du texte 47">
            <a:extLst>
              <a:ext uri="{FF2B5EF4-FFF2-40B4-BE49-F238E27FC236}">
                <a16:creationId xmlns:a16="http://schemas.microsoft.com/office/drawing/2014/main" id="{349F7DA2-01B8-41EF-BC70-446999DFA4F1}"/>
              </a:ext>
            </a:extLst>
          </p:cNvPr>
          <p:cNvSpPr>
            <a:spLocks noGrp="1"/>
          </p:cNvSpPr>
          <p:nvPr>
            <p:ph type="body" sz="quarter" idx="11"/>
          </p:nvPr>
        </p:nvSpPr>
        <p:spPr/>
        <p:txBody>
          <a:bodyPr/>
          <a:lstStyle/>
          <a:p>
            <a:endParaRPr lang="fr-FR"/>
          </a:p>
        </p:txBody>
      </p:sp>
      <p:sp>
        <p:nvSpPr>
          <p:cNvPr id="49" name="Espace réservé du texte 48">
            <a:extLst>
              <a:ext uri="{FF2B5EF4-FFF2-40B4-BE49-F238E27FC236}">
                <a16:creationId xmlns:a16="http://schemas.microsoft.com/office/drawing/2014/main" id="{7B3838DD-9240-4022-93FE-1735515256E6}"/>
              </a:ext>
            </a:extLst>
          </p:cNvPr>
          <p:cNvSpPr>
            <a:spLocks noGrp="1"/>
          </p:cNvSpPr>
          <p:nvPr>
            <p:ph type="body" sz="quarter" idx="12"/>
          </p:nvPr>
        </p:nvSpPr>
        <p:spPr/>
        <p:txBody>
          <a:bodyPr/>
          <a:lstStyle/>
          <a:p>
            <a:endParaRPr lang="fr-FR"/>
          </a:p>
        </p:txBody>
      </p:sp>
      <p:sp>
        <p:nvSpPr>
          <p:cNvPr id="50" name="Espace réservé du texte 49">
            <a:extLst>
              <a:ext uri="{FF2B5EF4-FFF2-40B4-BE49-F238E27FC236}">
                <a16:creationId xmlns:a16="http://schemas.microsoft.com/office/drawing/2014/main" id="{6A23D668-3D43-4CE1-AF82-CC7B723C872A}"/>
              </a:ext>
            </a:extLst>
          </p:cNvPr>
          <p:cNvSpPr>
            <a:spLocks noGrp="1"/>
          </p:cNvSpPr>
          <p:nvPr>
            <p:ph type="body" sz="quarter" idx="13"/>
          </p:nvPr>
        </p:nvSpPr>
        <p:spPr/>
        <p:txBody>
          <a:bodyPr/>
          <a:lstStyle/>
          <a:p>
            <a:endParaRPr lang="fr-FR"/>
          </a:p>
        </p:txBody>
      </p:sp>
      <p:sp>
        <p:nvSpPr>
          <p:cNvPr id="51" name="Espace réservé du texte 50">
            <a:extLst>
              <a:ext uri="{FF2B5EF4-FFF2-40B4-BE49-F238E27FC236}">
                <a16:creationId xmlns:a16="http://schemas.microsoft.com/office/drawing/2014/main" id="{E3EA118A-32F4-4197-A423-B6944B3E9D76}"/>
              </a:ext>
            </a:extLst>
          </p:cNvPr>
          <p:cNvSpPr>
            <a:spLocks noGrp="1"/>
          </p:cNvSpPr>
          <p:nvPr>
            <p:ph type="body" sz="quarter" idx="14"/>
          </p:nvPr>
        </p:nvSpPr>
        <p:spPr/>
        <p:txBody>
          <a:bodyPr/>
          <a:lstStyle/>
          <a:p>
            <a:endParaRPr lang="fr-FR" dirty="0"/>
          </a:p>
        </p:txBody>
      </p:sp>
      <p:sp>
        <p:nvSpPr>
          <p:cNvPr id="52" name="Espace réservé du texte 51">
            <a:extLst>
              <a:ext uri="{FF2B5EF4-FFF2-40B4-BE49-F238E27FC236}">
                <a16:creationId xmlns:a16="http://schemas.microsoft.com/office/drawing/2014/main" id="{37386B2D-2361-4BF8-A3E7-98604551EB45}"/>
              </a:ext>
            </a:extLst>
          </p:cNvPr>
          <p:cNvSpPr>
            <a:spLocks noGrp="1"/>
          </p:cNvSpPr>
          <p:nvPr>
            <p:ph type="body" sz="quarter" idx="15"/>
          </p:nvPr>
        </p:nvSpPr>
        <p:spPr/>
        <p:txBody>
          <a:bodyPr/>
          <a:lstStyle/>
          <a:p>
            <a:endParaRPr lang="fr-FR" dirty="0"/>
          </a:p>
        </p:txBody>
      </p:sp>
      <p:sp>
        <p:nvSpPr>
          <p:cNvPr id="53" name="Espace réservé du texte 52">
            <a:extLst>
              <a:ext uri="{FF2B5EF4-FFF2-40B4-BE49-F238E27FC236}">
                <a16:creationId xmlns:a16="http://schemas.microsoft.com/office/drawing/2014/main" id="{FF57A779-604C-46B2-B0F8-23A40FAD185B}"/>
              </a:ext>
            </a:extLst>
          </p:cNvPr>
          <p:cNvSpPr>
            <a:spLocks noGrp="1"/>
          </p:cNvSpPr>
          <p:nvPr>
            <p:ph type="body" sz="quarter" idx="16"/>
          </p:nvPr>
        </p:nvSpPr>
        <p:spPr/>
        <p:txBody>
          <a:bodyPr/>
          <a:lstStyle/>
          <a:p>
            <a:endParaRPr lang="fr-FR"/>
          </a:p>
        </p:txBody>
      </p:sp>
      <p:sp>
        <p:nvSpPr>
          <p:cNvPr id="54" name="Espace réservé du texte 53">
            <a:extLst>
              <a:ext uri="{FF2B5EF4-FFF2-40B4-BE49-F238E27FC236}">
                <a16:creationId xmlns:a16="http://schemas.microsoft.com/office/drawing/2014/main" id="{6916A9DB-F613-4A4A-93B3-7E571B94DC14}"/>
              </a:ext>
            </a:extLst>
          </p:cNvPr>
          <p:cNvSpPr>
            <a:spLocks noGrp="1"/>
          </p:cNvSpPr>
          <p:nvPr>
            <p:ph type="body" sz="quarter" idx="17"/>
          </p:nvPr>
        </p:nvSpPr>
        <p:spPr/>
        <p:txBody>
          <a:bodyPr/>
          <a:lstStyle/>
          <a:p>
            <a:endParaRPr lang="fr-FR"/>
          </a:p>
        </p:txBody>
      </p:sp>
      <p:sp>
        <p:nvSpPr>
          <p:cNvPr id="55" name="Espace réservé du texte 54">
            <a:extLst>
              <a:ext uri="{FF2B5EF4-FFF2-40B4-BE49-F238E27FC236}">
                <a16:creationId xmlns:a16="http://schemas.microsoft.com/office/drawing/2014/main" id="{18464BBA-903C-4B20-BDD1-292A566A5403}"/>
              </a:ext>
            </a:extLst>
          </p:cNvPr>
          <p:cNvSpPr>
            <a:spLocks noGrp="1"/>
          </p:cNvSpPr>
          <p:nvPr>
            <p:ph type="body" sz="quarter" idx="18"/>
          </p:nvPr>
        </p:nvSpPr>
        <p:spPr/>
        <p:txBody>
          <a:bodyPr/>
          <a:lstStyle/>
          <a:p>
            <a:endParaRPr lang="fr-FR"/>
          </a:p>
        </p:txBody>
      </p:sp>
      <p:sp>
        <p:nvSpPr>
          <p:cNvPr id="56" name="Espace réservé du texte 55">
            <a:extLst>
              <a:ext uri="{FF2B5EF4-FFF2-40B4-BE49-F238E27FC236}">
                <a16:creationId xmlns:a16="http://schemas.microsoft.com/office/drawing/2014/main" id="{F4F348A7-0F35-4925-87D6-EBC4FB7F4D05}"/>
              </a:ext>
            </a:extLst>
          </p:cNvPr>
          <p:cNvSpPr>
            <a:spLocks noGrp="1"/>
          </p:cNvSpPr>
          <p:nvPr>
            <p:ph type="body" sz="quarter" idx="19"/>
          </p:nvPr>
        </p:nvSpPr>
        <p:spPr/>
        <p:txBody>
          <a:bodyPr/>
          <a:lstStyle/>
          <a:p>
            <a:endParaRPr lang="fr-FR"/>
          </a:p>
        </p:txBody>
      </p:sp>
      <p:sp>
        <p:nvSpPr>
          <p:cNvPr id="57" name="Espace réservé du contenu 56">
            <a:extLst>
              <a:ext uri="{FF2B5EF4-FFF2-40B4-BE49-F238E27FC236}">
                <a16:creationId xmlns:a16="http://schemas.microsoft.com/office/drawing/2014/main" id="{0E087A75-E0A2-41A9-9EEB-5EEB287F4994}"/>
              </a:ext>
            </a:extLst>
          </p:cNvPr>
          <p:cNvSpPr>
            <a:spLocks noGrp="1"/>
          </p:cNvSpPr>
          <p:nvPr>
            <p:ph sz="quarter" idx="20"/>
          </p:nvPr>
        </p:nvSpPr>
        <p:spPr/>
        <p:txBody>
          <a:bodyPr/>
          <a:lstStyle/>
          <a:p>
            <a:endParaRPr lang="fr-FR"/>
          </a:p>
        </p:txBody>
      </p:sp>
    </p:spTree>
    <p:extLst>
      <p:ext uri="{BB962C8B-B14F-4D97-AF65-F5344CB8AC3E}">
        <p14:creationId xmlns:p14="http://schemas.microsoft.com/office/powerpoint/2010/main" val="21777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04B"/>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1170844-44AE-4075-BB22-6EAD1AAEA0C1}"/>
              </a:ext>
            </a:extLst>
          </p:cNvPr>
          <p:cNvPicPr>
            <a:picLocks noChangeAspect="1"/>
          </p:cNvPicPr>
          <p:nvPr/>
        </p:nvPicPr>
        <p:blipFill rotWithShape="1">
          <a:blip r:embed="rId2"/>
          <a:srcRect l="34176" t="21073" r="3761" b="20258"/>
          <a:stretch/>
        </p:blipFill>
        <p:spPr>
          <a:xfrm>
            <a:off x="1" y="0"/>
            <a:ext cx="7124700" cy="6076950"/>
          </a:xfrm>
          <a:prstGeom prst="rect">
            <a:avLst/>
          </a:prstGeom>
        </p:spPr>
      </p:pic>
      <p:sp>
        <p:nvSpPr>
          <p:cNvPr id="125" name="Forme libre : forme 124">
            <a:extLst>
              <a:ext uri="{FF2B5EF4-FFF2-40B4-BE49-F238E27FC236}">
                <a16:creationId xmlns:a16="http://schemas.microsoft.com/office/drawing/2014/main" id="{E24E61B0-67E7-4A8B-BC57-F7B2C6904FA9}"/>
              </a:ext>
            </a:extLst>
          </p:cNvPr>
          <p:cNvSpPr/>
          <p:nvPr/>
        </p:nvSpPr>
        <p:spPr>
          <a:xfrm>
            <a:off x="-1882588" y="46937152"/>
            <a:ext cx="107577" cy="11012"/>
          </a:xfrm>
          <a:custGeom>
            <a:avLst/>
            <a:gdLst>
              <a:gd name="connsiteX0" fmla="*/ 105090 w 107577"/>
              <a:gd name="connsiteY0" fmla="*/ 0 h 11012"/>
              <a:gd name="connsiteX1" fmla="*/ 107577 w 107577"/>
              <a:gd name="connsiteY1" fmla="*/ 11012 h 11012"/>
              <a:gd name="connsiteX2" fmla="*/ 0 w 107577"/>
              <a:gd name="connsiteY2" fmla="*/ 11012 h 11012"/>
              <a:gd name="connsiteX3" fmla="*/ 105090 w 107577"/>
              <a:gd name="connsiteY3" fmla="*/ 0 h 11012"/>
            </a:gdLst>
            <a:ahLst/>
            <a:cxnLst>
              <a:cxn ang="0">
                <a:pos x="connsiteX0" y="connsiteY0"/>
              </a:cxn>
              <a:cxn ang="0">
                <a:pos x="connsiteX1" y="connsiteY1"/>
              </a:cxn>
              <a:cxn ang="0">
                <a:pos x="connsiteX2" y="connsiteY2"/>
              </a:cxn>
              <a:cxn ang="0">
                <a:pos x="connsiteX3" y="connsiteY3"/>
              </a:cxn>
            </a:cxnLst>
            <a:rect l="l" t="t" r="r" b="b"/>
            <a:pathLst>
              <a:path w="107577" h="11012">
                <a:moveTo>
                  <a:pt x="105090" y="0"/>
                </a:moveTo>
                <a:lnTo>
                  <a:pt x="107577" y="11012"/>
                </a:lnTo>
                <a:lnTo>
                  <a:pt x="0" y="11012"/>
                </a:lnTo>
                <a:lnTo>
                  <a:pt x="105090" y="0"/>
                </a:lnTo>
                <a:close/>
              </a:path>
            </a:pathLst>
          </a:custGeom>
          <a:gradFill flip="none" rotWithShape="1">
            <a:gsLst>
              <a:gs pos="0">
                <a:srgbClr val="000A8A"/>
              </a:gs>
              <a:gs pos="100000">
                <a:srgbClr val="6D00DA"/>
              </a:gs>
            </a:gsLst>
            <a:lin ang="0" scaled="1"/>
            <a:tileRect/>
          </a:gradFill>
          <a:ln>
            <a:noFill/>
          </a:ln>
          <a:effectLst>
            <a:glow rad="482600">
              <a:srgbClr val="30ECFF">
                <a:alpha val="22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20" name="Groupe 19">
            <a:extLst>
              <a:ext uri="{FF2B5EF4-FFF2-40B4-BE49-F238E27FC236}">
                <a16:creationId xmlns:a16="http://schemas.microsoft.com/office/drawing/2014/main" id="{0456B83D-333A-4FD0-A4A4-112460682330}"/>
              </a:ext>
            </a:extLst>
          </p:cNvPr>
          <p:cNvGrpSpPr/>
          <p:nvPr/>
        </p:nvGrpSpPr>
        <p:grpSpPr>
          <a:xfrm>
            <a:off x="-415791" y="128276"/>
            <a:ext cx="30175198" cy="3693274"/>
            <a:chOff x="-415791" y="128276"/>
            <a:chExt cx="30175198" cy="3693274"/>
          </a:xfrm>
        </p:grpSpPr>
        <p:sp>
          <p:nvSpPr>
            <p:cNvPr id="10" name="ZoneTexte 9">
              <a:extLst>
                <a:ext uri="{FF2B5EF4-FFF2-40B4-BE49-F238E27FC236}">
                  <a16:creationId xmlns:a16="http://schemas.microsoft.com/office/drawing/2014/main" id="{13675223-AEBF-484E-B2A3-3051058E160A}"/>
                </a:ext>
              </a:extLst>
            </p:cNvPr>
            <p:cNvSpPr txBox="1"/>
            <p:nvPr/>
          </p:nvSpPr>
          <p:spPr>
            <a:xfrm>
              <a:off x="-415791" y="128276"/>
              <a:ext cx="30175198" cy="2246769"/>
            </a:xfrm>
            <a:prstGeom prst="rect">
              <a:avLst/>
            </a:prstGeom>
            <a:noFill/>
          </p:spPr>
          <p:txBody>
            <a:bodyPr wrap="square" rtlCol="0">
              <a:spAutoFit/>
            </a:bodyPr>
            <a:lstStyle/>
            <a:p>
              <a:pPr algn="r"/>
              <a:r>
                <a:rPr lang="it-IT" sz="7000" b="1" i="0" dirty="0">
                  <a:solidFill>
                    <a:schemeClr val="bg1"/>
                  </a:solidFill>
                  <a:effectLst/>
                  <a:latin typeface="Arial" panose="020B0604020202020204" pitchFamily="34" charset="0"/>
                  <a:ea typeface="SimSun-ExtB" panose="02010609060101010101" pitchFamily="49" charset="-122"/>
                  <a:cs typeface="Arial" panose="020B0604020202020204" pitchFamily="34" charset="0"/>
                </a:rPr>
                <a:t>Extat depulisse idcirco insignem contra ad puteos constat ad acerbissimum</a:t>
              </a:r>
              <a:endParaRPr lang="fr-FR" sz="7000" b="1" dirty="0">
                <a:solidFill>
                  <a:schemeClr val="bg1"/>
                </a:solidFill>
                <a:latin typeface="Arial" panose="020B0604020202020204" pitchFamily="34" charset="0"/>
                <a:ea typeface="SimSun-ExtB" panose="02010609060101010101" pitchFamily="49" charset="-122"/>
                <a:cs typeface="Arial" panose="020B0604020202020204" pitchFamily="34" charset="0"/>
              </a:endParaRPr>
            </a:p>
          </p:txBody>
        </p:sp>
        <p:sp>
          <p:nvSpPr>
            <p:cNvPr id="11" name="ZoneTexte 10">
              <a:extLst>
                <a:ext uri="{FF2B5EF4-FFF2-40B4-BE49-F238E27FC236}">
                  <a16:creationId xmlns:a16="http://schemas.microsoft.com/office/drawing/2014/main" id="{3BE9F6CD-E5BE-41C5-814B-8AF027F6EF33}"/>
                </a:ext>
              </a:extLst>
            </p:cNvPr>
            <p:cNvSpPr txBox="1"/>
            <p:nvPr/>
          </p:nvSpPr>
          <p:spPr>
            <a:xfrm>
              <a:off x="2313132" y="2462839"/>
              <a:ext cx="27446275" cy="707886"/>
            </a:xfrm>
            <a:prstGeom prst="rect">
              <a:avLst/>
            </a:prstGeom>
            <a:noFill/>
          </p:spPr>
          <p:txBody>
            <a:bodyPr wrap="square" rtlCol="0">
              <a:spAutoFit/>
            </a:bodyPr>
            <a:lstStyle/>
            <a:p>
              <a:pPr algn="r"/>
              <a:r>
                <a:rPr lang="fr-FR" sz="4000" dirty="0" err="1">
                  <a:solidFill>
                    <a:schemeClr val="bg1"/>
                  </a:solidFill>
                  <a:latin typeface="Helvetica" pitchFamily="2" charset="0"/>
                </a:rPr>
                <a:t>Autors</a:t>
              </a:r>
              <a:endParaRPr lang="fr-FR" sz="4000" dirty="0">
                <a:solidFill>
                  <a:schemeClr val="bg1"/>
                </a:solidFill>
                <a:latin typeface="Helvetica" pitchFamily="2" charset="0"/>
              </a:endParaRPr>
            </a:p>
          </p:txBody>
        </p:sp>
        <p:sp>
          <p:nvSpPr>
            <p:cNvPr id="12" name="ZoneTexte 11">
              <a:extLst>
                <a:ext uri="{FF2B5EF4-FFF2-40B4-BE49-F238E27FC236}">
                  <a16:creationId xmlns:a16="http://schemas.microsoft.com/office/drawing/2014/main" id="{44AA6632-CE07-4C32-8E18-559FD8F58BF1}"/>
                </a:ext>
              </a:extLst>
            </p:cNvPr>
            <p:cNvSpPr txBox="1"/>
            <p:nvPr/>
          </p:nvSpPr>
          <p:spPr>
            <a:xfrm>
              <a:off x="2313132" y="3271652"/>
              <a:ext cx="27446275" cy="549898"/>
            </a:xfrm>
            <a:prstGeom prst="rect">
              <a:avLst/>
            </a:prstGeom>
            <a:noFill/>
          </p:spPr>
          <p:txBody>
            <a:bodyPr wrap="square" rtlCol="0">
              <a:spAutoFit/>
            </a:bodyPr>
            <a:lstStyle/>
            <a:p>
              <a:pPr algn="r"/>
              <a:r>
                <a:rPr lang="fr-FR" sz="3000" dirty="0">
                  <a:solidFill>
                    <a:schemeClr val="bg1"/>
                  </a:solidFill>
                  <a:latin typeface="Helvetica" pitchFamily="2" charset="0"/>
                </a:rPr>
                <a:t>Affiliations</a:t>
              </a:r>
            </a:p>
          </p:txBody>
        </p:sp>
      </p:grpSp>
      <p:pic>
        <p:nvPicPr>
          <p:cNvPr id="8" name="Image 7">
            <a:extLst>
              <a:ext uri="{FF2B5EF4-FFF2-40B4-BE49-F238E27FC236}">
                <a16:creationId xmlns:a16="http://schemas.microsoft.com/office/drawing/2014/main" id="{CBB3EB09-9AF2-4CB8-95CE-1874D6CB0292}"/>
              </a:ext>
            </a:extLst>
          </p:cNvPr>
          <p:cNvPicPr>
            <a:picLocks noChangeAspect="1"/>
          </p:cNvPicPr>
          <p:nvPr/>
        </p:nvPicPr>
        <p:blipFill rotWithShape="1">
          <a:blip r:embed="rId3">
            <a:extLst>
              <a:ext uri="{28A0092B-C50C-407E-A947-70E740481C1C}">
                <a14:useLocalDpi xmlns:a14="http://schemas.microsoft.com/office/drawing/2010/main" val="0"/>
              </a:ext>
            </a:extLst>
          </a:blip>
          <a:srcRect l="1947" t="12039" r="9512" b="16155"/>
          <a:stretch/>
        </p:blipFill>
        <p:spPr>
          <a:xfrm>
            <a:off x="23893859" y="41121106"/>
            <a:ext cx="5865548" cy="1855694"/>
          </a:xfrm>
          <a:prstGeom prst="rect">
            <a:avLst/>
          </a:prstGeom>
        </p:spPr>
      </p:pic>
      <p:sp>
        <p:nvSpPr>
          <p:cNvPr id="133" name="Rectangle 132">
            <a:extLst>
              <a:ext uri="{FF2B5EF4-FFF2-40B4-BE49-F238E27FC236}">
                <a16:creationId xmlns:a16="http://schemas.microsoft.com/office/drawing/2014/main" id="{972B55B5-704E-423D-89DF-155D74F4B8F8}"/>
              </a:ext>
            </a:extLst>
          </p:cNvPr>
          <p:cNvSpPr/>
          <p:nvPr/>
        </p:nvSpPr>
        <p:spPr>
          <a:xfrm>
            <a:off x="415794" y="4061505"/>
            <a:ext cx="29343613" cy="448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7" name="ZoneTexte 146">
            <a:extLst>
              <a:ext uri="{FF2B5EF4-FFF2-40B4-BE49-F238E27FC236}">
                <a16:creationId xmlns:a16="http://schemas.microsoft.com/office/drawing/2014/main" id="{ED12C066-49E6-43D1-91D2-9315024EFAB1}"/>
              </a:ext>
            </a:extLst>
          </p:cNvPr>
          <p:cNvSpPr txBox="1"/>
          <p:nvPr/>
        </p:nvSpPr>
        <p:spPr>
          <a:xfrm>
            <a:off x="782842" y="4320640"/>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Introduction</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nvGrpSpPr>
          <p:cNvPr id="2" name="Groupe 1">
            <a:extLst>
              <a:ext uri="{FF2B5EF4-FFF2-40B4-BE49-F238E27FC236}">
                <a16:creationId xmlns:a16="http://schemas.microsoft.com/office/drawing/2014/main" id="{64E1F329-B165-4F21-9A39-13F2CB8A1069}"/>
              </a:ext>
            </a:extLst>
          </p:cNvPr>
          <p:cNvGrpSpPr/>
          <p:nvPr/>
        </p:nvGrpSpPr>
        <p:grpSpPr>
          <a:xfrm>
            <a:off x="415794" y="9044620"/>
            <a:ext cx="29343613" cy="20135389"/>
            <a:chOff x="415794" y="9044620"/>
            <a:chExt cx="29343613" cy="20135389"/>
          </a:xfrm>
        </p:grpSpPr>
        <p:sp>
          <p:nvSpPr>
            <p:cNvPr id="41" name="Rectangle 40">
              <a:extLst>
                <a:ext uri="{FF2B5EF4-FFF2-40B4-BE49-F238E27FC236}">
                  <a16:creationId xmlns:a16="http://schemas.microsoft.com/office/drawing/2014/main" id="{F1FD6EF0-CCE8-41DB-AA9D-C822EFEF4F13}"/>
                </a:ext>
              </a:extLst>
            </p:cNvPr>
            <p:cNvSpPr/>
            <p:nvPr/>
          </p:nvSpPr>
          <p:spPr>
            <a:xfrm>
              <a:off x="415794" y="9044620"/>
              <a:ext cx="29343613" cy="20135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492AD103-037D-46F9-9097-631552973E73}"/>
                </a:ext>
              </a:extLst>
            </p:cNvPr>
            <p:cNvSpPr txBox="1"/>
            <p:nvPr/>
          </p:nvSpPr>
          <p:spPr>
            <a:xfrm>
              <a:off x="782842" y="9330498"/>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Research</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59" name="ZoneTexte 58">
              <a:extLst>
                <a:ext uri="{FF2B5EF4-FFF2-40B4-BE49-F238E27FC236}">
                  <a16:creationId xmlns:a16="http://schemas.microsoft.com/office/drawing/2014/main" id="{B7CE4CFB-90FD-4FB3-BABF-2EFF1D105241}"/>
                </a:ext>
              </a:extLst>
            </p:cNvPr>
            <p:cNvSpPr txBox="1"/>
            <p:nvPr/>
          </p:nvSpPr>
          <p:spPr>
            <a:xfrm>
              <a:off x="782842" y="10307502"/>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Material</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60" name="ZoneTexte 59">
              <a:extLst>
                <a:ext uri="{FF2B5EF4-FFF2-40B4-BE49-F238E27FC236}">
                  <a16:creationId xmlns:a16="http://schemas.microsoft.com/office/drawing/2014/main" id="{B8489AF4-EDA7-4C55-BA43-28CAC840D42B}"/>
                </a:ext>
              </a:extLst>
            </p:cNvPr>
            <p:cNvSpPr txBox="1"/>
            <p:nvPr/>
          </p:nvSpPr>
          <p:spPr>
            <a:xfrm>
              <a:off x="867453" y="22285317"/>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Analysis</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61" name="ZoneTexte 60">
              <a:extLst>
                <a:ext uri="{FF2B5EF4-FFF2-40B4-BE49-F238E27FC236}">
                  <a16:creationId xmlns:a16="http://schemas.microsoft.com/office/drawing/2014/main" id="{868A33D9-C2C3-48EA-9322-8FAB7F2F5361}"/>
                </a:ext>
              </a:extLst>
            </p:cNvPr>
            <p:cNvSpPr txBox="1"/>
            <p:nvPr/>
          </p:nvSpPr>
          <p:spPr>
            <a:xfrm>
              <a:off x="16036269" y="10307502"/>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Results</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sp>
        <p:nvSpPr>
          <p:cNvPr id="56" name="Rectangle 55">
            <a:extLst>
              <a:ext uri="{FF2B5EF4-FFF2-40B4-BE49-F238E27FC236}">
                <a16:creationId xmlns:a16="http://schemas.microsoft.com/office/drawing/2014/main" id="{5A978A76-B303-46B1-9DA4-9C32826268C3}"/>
              </a:ext>
            </a:extLst>
          </p:cNvPr>
          <p:cNvSpPr/>
          <p:nvPr/>
        </p:nvSpPr>
        <p:spPr>
          <a:xfrm>
            <a:off x="15796197" y="14112426"/>
            <a:ext cx="13271478" cy="10228657"/>
          </a:xfrm>
          <a:prstGeom prst="rect">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i="1" dirty="0">
                <a:solidFill>
                  <a:srgbClr val="0E0092"/>
                </a:solidFill>
              </a:rPr>
              <a:t>Graph</a:t>
            </a:r>
          </a:p>
        </p:txBody>
      </p:sp>
      <p:grpSp>
        <p:nvGrpSpPr>
          <p:cNvPr id="49" name="Groupe 48">
            <a:extLst>
              <a:ext uri="{FF2B5EF4-FFF2-40B4-BE49-F238E27FC236}">
                <a16:creationId xmlns:a16="http://schemas.microsoft.com/office/drawing/2014/main" id="{48A99780-75DE-492F-9799-9F4E8D20F3BF}"/>
              </a:ext>
            </a:extLst>
          </p:cNvPr>
          <p:cNvGrpSpPr/>
          <p:nvPr/>
        </p:nvGrpSpPr>
        <p:grpSpPr>
          <a:xfrm>
            <a:off x="415794" y="29647976"/>
            <a:ext cx="29343613" cy="11473129"/>
            <a:chOff x="415794" y="4061503"/>
            <a:chExt cx="29343613" cy="11473129"/>
          </a:xfrm>
        </p:grpSpPr>
        <p:sp>
          <p:nvSpPr>
            <p:cNvPr id="50" name="Rectangle 49">
              <a:extLst>
                <a:ext uri="{FF2B5EF4-FFF2-40B4-BE49-F238E27FC236}">
                  <a16:creationId xmlns:a16="http://schemas.microsoft.com/office/drawing/2014/main" id="{03F66EC8-8DA8-4F08-9607-DB373C636C2F}"/>
                </a:ext>
              </a:extLst>
            </p:cNvPr>
            <p:cNvSpPr/>
            <p:nvPr/>
          </p:nvSpPr>
          <p:spPr>
            <a:xfrm>
              <a:off x="415794" y="4061503"/>
              <a:ext cx="29343613" cy="1147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a:extLst>
                <a:ext uri="{FF2B5EF4-FFF2-40B4-BE49-F238E27FC236}">
                  <a16:creationId xmlns:a16="http://schemas.microsoft.com/office/drawing/2014/main" id="{6A93C567-3EAD-41FA-9058-192C2628898A}"/>
                </a:ext>
              </a:extLst>
            </p:cNvPr>
            <p:cNvSpPr txBox="1"/>
            <p:nvPr/>
          </p:nvSpPr>
          <p:spPr>
            <a:xfrm>
              <a:off x="782842" y="4320640"/>
              <a:ext cx="5389796" cy="861774"/>
            </a:xfrm>
            <a:prstGeom prst="rect">
              <a:avLst/>
            </a:prstGeom>
            <a:noFill/>
            <a:ln>
              <a:noFill/>
            </a:ln>
          </p:spPr>
          <p:txBody>
            <a:bodyPr wrap="square" rtlCol="0">
              <a:spAutoFit/>
            </a:bodyPr>
            <a:lstStyle/>
            <a:p>
              <a:r>
                <a:rPr lang="it-IT" sz="5000" b="1" i="0" cap="all" dirty="0">
                  <a:solidFill>
                    <a:srgbClr val="08004B"/>
                  </a:solidFill>
                  <a:effectLst/>
                  <a:latin typeface="Arial" panose="020B0604020202020204" pitchFamily="34" charset="0"/>
                  <a:ea typeface="SimSun-ExtB" panose="02010609060101010101" pitchFamily="49" charset="-122"/>
                  <a:cs typeface="Arial" panose="020B0604020202020204" pitchFamily="34" charset="0"/>
                </a:rPr>
                <a:t>Conclusion</a:t>
              </a:r>
              <a:endParaRPr lang="fr-FR" sz="5000" b="1" cap="all"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grpSp>
        <p:nvGrpSpPr>
          <p:cNvPr id="52" name="Groupe 51">
            <a:extLst>
              <a:ext uri="{FF2B5EF4-FFF2-40B4-BE49-F238E27FC236}">
                <a16:creationId xmlns:a16="http://schemas.microsoft.com/office/drawing/2014/main" id="{F32C9D25-AEFF-4F2E-A91E-D4AD87F18FAF}"/>
              </a:ext>
            </a:extLst>
          </p:cNvPr>
          <p:cNvGrpSpPr/>
          <p:nvPr/>
        </p:nvGrpSpPr>
        <p:grpSpPr>
          <a:xfrm>
            <a:off x="782842" y="38011939"/>
            <a:ext cx="28585534" cy="2663629"/>
            <a:chOff x="782842" y="37958151"/>
            <a:chExt cx="28585534" cy="2663629"/>
          </a:xfrm>
        </p:grpSpPr>
        <p:sp>
          <p:nvSpPr>
            <p:cNvPr id="53" name="Rectangle 52">
              <a:extLst>
                <a:ext uri="{FF2B5EF4-FFF2-40B4-BE49-F238E27FC236}">
                  <a16:creationId xmlns:a16="http://schemas.microsoft.com/office/drawing/2014/main" id="{D9603B5A-1864-4B5E-A9DE-D48E8A25F775}"/>
                </a:ext>
              </a:extLst>
            </p:cNvPr>
            <p:cNvSpPr/>
            <p:nvPr/>
          </p:nvSpPr>
          <p:spPr>
            <a:xfrm>
              <a:off x="782842" y="37958151"/>
              <a:ext cx="28585534" cy="2663629"/>
            </a:xfrm>
            <a:prstGeom prst="rect">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BD299FE7-44A1-40F0-BABB-9499BD46F986}"/>
                </a:ext>
              </a:extLst>
            </p:cNvPr>
            <p:cNvSpPr txBox="1"/>
            <p:nvPr/>
          </p:nvSpPr>
          <p:spPr>
            <a:xfrm>
              <a:off x="12353817" y="38037058"/>
              <a:ext cx="5389796" cy="861774"/>
            </a:xfrm>
            <a:prstGeom prst="rect">
              <a:avLst/>
            </a:prstGeom>
            <a:noFill/>
          </p:spPr>
          <p:txBody>
            <a:bodyPr wrap="square" rtlCol="0">
              <a:spAutoFit/>
            </a:bodyPr>
            <a:lstStyle/>
            <a:p>
              <a:pPr algn="ctr"/>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Key message</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grpSp>
      <p:grpSp>
        <p:nvGrpSpPr>
          <p:cNvPr id="13" name="Groupe 12">
            <a:extLst>
              <a:ext uri="{FF2B5EF4-FFF2-40B4-BE49-F238E27FC236}">
                <a16:creationId xmlns:a16="http://schemas.microsoft.com/office/drawing/2014/main" id="{A89CE97F-A6FA-48F7-AAB6-DE0B31978BAC}"/>
              </a:ext>
            </a:extLst>
          </p:cNvPr>
          <p:cNvGrpSpPr/>
          <p:nvPr/>
        </p:nvGrpSpPr>
        <p:grpSpPr>
          <a:xfrm>
            <a:off x="1163321" y="16056861"/>
            <a:ext cx="12844811" cy="2109849"/>
            <a:chOff x="1163321" y="17567960"/>
            <a:chExt cx="12844811" cy="2109849"/>
          </a:xfrm>
        </p:grpSpPr>
        <p:sp>
          <p:nvSpPr>
            <p:cNvPr id="62" name="Ellipse 61">
              <a:extLst>
                <a:ext uri="{FF2B5EF4-FFF2-40B4-BE49-F238E27FC236}">
                  <a16:creationId xmlns:a16="http://schemas.microsoft.com/office/drawing/2014/main" id="{56FF53B4-363D-42F3-B5BD-A3FEE95EF331}"/>
                </a:ext>
              </a:extLst>
            </p:cNvPr>
            <p:cNvSpPr/>
            <p:nvPr/>
          </p:nvSpPr>
          <p:spPr>
            <a:xfrm>
              <a:off x="1163321" y="17567960"/>
              <a:ext cx="914400" cy="914400"/>
            </a:xfrm>
            <a:prstGeom prst="ellipse">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i="1" dirty="0">
                  <a:solidFill>
                    <a:srgbClr val="0E0092"/>
                  </a:solidFill>
                </a:rPr>
                <a:t>1</a:t>
              </a:r>
            </a:p>
          </p:txBody>
        </p:sp>
        <p:sp>
          <p:nvSpPr>
            <p:cNvPr id="9" name="ZoneTexte 8">
              <a:extLst>
                <a:ext uri="{FF2B5EF4-FFF2-40B4-BE49-F238E27FC236}">
                  <a16:creationId xmlns:a16="http://schemas.microsoft.com/office/drawing/2014/main" id="{CD9B7B02-FB0A-4870-9E45-BFD8C7CD39B6}"/>
                </a:ext>
              </a:extLst>
            </p:cNvPr>
            <p:cNvSpPr txBox="1"/>
            <p:nvPr/>
          </p:nvSpPr>
          <p:spPr>
            <a:xfrm>
              <a:off x="2182332" y="17579542"/>
              <a:ext cx="11825800" cy="2098267"/>
            </a:xfrm>
            <a:prstGeom prst="rect">
              <a:avLst/>
            </a:prstGeom>
            <a:noFill/>
          </p:spPr>
          <p:txBody>
            <a:bodyPr wrap="square" rtlCol="0">
              <a:spAutoFit/>
            </a:bodyPr>
            <a:lstStyle/>
            <a:p>
              <a:pPr>
                <a:lnSpc>
                  <a:spcPct val="150000"/>
                </a:lnSpc>
              </a:pPr>
              <a:r>
                <a:rPr lang="fr-FR" sz="3000" dirty="0">
                  <a:solidFill>
                    <a:srgbClr val="08004B"/>
                  </a:solidFill>
                </a:rPr>
                <a:t>Cum </a:t>
              </a:r>
              <a:r>
                <a:rPr lang="fr-FR" sz="3000" dirty="0" err="1">
                  <a:solidFill>
                    <a:srgbClr val="08004B"/>
                  </a:solidFill>
                </a:rPr>
                <a:t>saepe</a:t>
              </a:r>
              <a:r>
                <a:rPr lang="fr-FR" sz="3000" dirty="0">
                  <a:solidFill>
                    <a:srgbClr val="08004B"/>
                  </a:solidFill>
                </a:rPr>
                <a:t> </a:t>
              </a:r>
              <a:r>
                <a:rPr lang="fr-FR" sz="3000" dirty="0" err="1">
                  <a:solidFill>
                    <a:srgbClr val="08004B"/>
                  </a:solidFill>
                </a:rPr>
                <a:t>multa</a:t>
              </a:r>
              <a:r>
                <a:rPr lang="fr-FR" sz="3000" dirty="0">
                  <a:solidFill>
                    <a:srgbClr val="08004B"/>
                  </a:solidFill>
                </a:rPr>
                <a:t>, </a:t>
              </a:r>
              <a:r>
                <a:rPr lang="fr-FR" sz="3000" dirty="0" err="1">
                  <a:solidFill>
                    <a:srgbClr val="08004B"/>
                  </a:solidFill>
                </a:rPr>
                <a:t>tum</a:t>
              </a:r>
              <a:r>
                <a:rPr lang="fr-FR" sz="3000" dirty="0">
                  <a:solidFill>
                    <a:srgbClr val="08004B"/>
                  </a:solidFill>
                </a:rPr>
                <a:t> </a:t>
              </a:r>
              <a:r>
                <a:rPr lang="fr-FR" sz="3000" dirty="0" err="1">
                  <a:solidFill>
                    <a:srgbClr val="08004B"/>
                  </a:solidFill>
                </a:rPr>
                <a:t>memini</a:t>
              </a:r>
              <a:r>
                <a:rPr lang="fr-FR" sz="3000" dirty="0">
                  <a:solidFill>
                    <a:srgbClr val="08004B"/>
                  </a:solidFill>
                </a:rPr>
                <a:t> </a:t>
              </a:r>
              <a:r>
                <a:rPr lang="fr-FR" sz="3000" dirty="0" err="1">
                  <a:solidFill>
                    <a:srgbClr val="08004B"/>
                  </a:solidFill>
                </a:rPr>
                <a:t>domi</a:t>
              </a:r>
              <a:r>
                <a:rPr lang="fr-FR" sz="3000" dirty="0">
                  <a:solidFill>
                    <a:srgbClr val="08004B"/>
                  </a:solidFill>
                </a:rPr>
                <a:t> in </a:t>
              </a:r>
              <a:r>
                <a:rPr lang="fr-FR" sz="3000" dirty="0" err="1">
                  <a:solidFill>
                    <a:srgbClr val="08004B"/>
                  </a:solidFill>
                </a:rPr>
                <a:t>hemicyclio</a:t>
              </a:r>
              <a:r>
                <a:rPr lang="fr-FR" sz="3000" dirty="0">
                  <a:solidFill>
                    <a:srgbClr val="08004B"/>
                  </a:solidFill>
                </a:rPr>
                <a:t> </a:t>
              </a:r>
              <a:r>
                <a:rPr lang="fr-FR" sz="3000" dirty="0" err="1">
                  <a:solidFill>
                    <a:srgbClr val="08004B"/>
                  </a:solidFill>
                </a:rPr>
                <a:t>sedentem</a:t>
              </a:r>
              <a:r>
                <a:rPr lang="fr-FR" sz="3000" dirty="0">
                  <a:solidFill>
                    <a:srgbClr val="08004B"/>
                  </a:solidFill>
                </a:rPr>
                <a:t>, ut </a:t>
              </a:r>
              <a:r>
                <a:rPr lang="fr-FR" sz="3000" dirty="0" err="1">
                  <a:solidFill>
                    <a:srgbClr val="08004B"/>
                  </a:solidFill>
                </a:rPr>
                <a:t>solebat</a:t>
              </a:r>
              <a:r>
                <a:rPr lang="fr-FR" sz="3000" dirty="0">
                  <a:solidFill>
                    <a:srgbClr val="08004B"/>
                  </a:solidFill>
                </a:rPr>
                <a:t>, cum et ego </a:t>
              </a:r>
              <a:r>
                <a:rPr lang="fr-FR" sz="3000" dirty="0" err="1">
                  <a:solidFill>
                    <a:srgbClr val="08004B"/>
                  </a:solidFill>
                </a:rPr>
                <a:t>essem</a:t>
              </a:r>
              <a:r>
                <a:rPr lang="fr-FR" sz="3000" dirty="0">
                  <a:solidFill>
                    <a:srgbClr val="08004B"/>
                  </a:solidFill>
                </a:rPr>
                <a:t> </a:t>
              </a:r>
              <a:r>
                <a:rPr lang="fr-FR" sz="3000" dirty="0" err="1">
                  <a:solidFill>
                    <a:srgbClr val="08004B"/>
                  </a:solidFill>
                </a:rPr>
                <a:t>una</a:t>
              </a:r>
              <a:r>
                <a:rPr lang="fr-FR" sz="3000" dirty="0">
                  <a:solidFill>
                    <a:srgbClr val="08004B"/>
                  </a:solidFill>
                </a:rPr>
                <a:t> et pauci </a:t>
              </a:r>
              <a:r>
                <a:rPr lang="fr-FR" sz="3000" dirty="0" err="1">
                  <a:solidFill>
                    <a:srgbClr val="08004B"/>
                  </a:solidFill>
                </a:rPr>
                <a:t>admodum</a:t>
              </a:r>
              <a:r>
                <a:rPr lang="fr-FR" sz="3000" dirty="0">
                  <a:solidFill>
                    <a:srgbClr val="08004B"/>
                  </a:solidFill>
                </a:rPr>
                <a:t> </a:t>
              </a:r>
              <a:r>
                <a:rPr lang="fr-FR" sz="3000" b="1" dirty="0" err="1">
                  <a:solidFill>
                    <a:srgbClr val="CD40E4"/>
                  </a:solidFill>
                </a:rPr>
                <a:t>familiares</a:t>
              </a:r>
              <a:r>
                <a:rPr lang="fr-FR" sz="3000" dirty="0">
                  <a:solidFill>
                    <a:srgbClr val="08004B"/>
                  </a:solidFill>
                </a:rPr>
                <a:t>, in </a:t>
              </a:r>
              <a:r>
                <a:rPr lang="fr-FR" sz="3000" dirty="0" err="1">
                  <a:solidFill>
                    <a:srgbClr val="08004B"/>
                  </a:solidFill>
                </a:rPr>
                <a:t>eum</a:t>
              </a:r>
              <a:r>
                <a:rPr lang="fr-FR" sz="3000" dirty="0">
                  <a:solidFill>
                    <a:srgbClr val="08004B"/>
                  </a:solidFill>
                </a:rPr>
                <a:t> </a:t>
              </a:r>
              <a:r>
                <a:rPr lang="fr-FR" sz="3000" dirty="0" err="1">
                  <a:solidFill>
                    <a:srgbClr val="08004B"/>
                  </a:solidFill>
                </a:rPr>
                <a:t>sermonem</a:t>
              </a:r>
              <a:r>
                <a:rPr lang="fr-FR" sz="3000" dirty="0">
                  <a:solidFill>
                    <a:srgbClr val="08004B"/>
                  </a:solidFill>
                </a:rPr>
                <a:t> </a:t>
              </a:r>
              <a:r>
                <a:rPr lang="fr-FR" sz="3000" dirty="0" err="1">
                  <a:solidFill>
                    <a:srgbClr val="08004B"/>
                  </a:solidFill>
                </a:rPr>
                <a:t>illum</a:t>
              </a:r>
              <a:r>
                <a:rPr lang="fr-FR" sz="3000" dirty="0">
                  <a:solidFill>
                    <a:srgbClr val="08004B"/>
                  </a:solidFill>
                </a:rPr>
                <a:t> </a:t>
              </a:r>
              <a:r>
                <a:rPr lang="fr-FR" sz="3000" dirty="0" err="1">
                  <a:solidFill>
                    <a:srgbClr val="08004B"/>
                  </a:solidFill>
                </a:rPr>
                <a:t>incidere</a:t>
              </a:r>
              <a:r>
                <a:rPr lang="fr-FR" sz="3000" dirty="0">
                  <a:solidFill>
                    <a:srgbClr val="08004B"/>
                  </a:solidFill>
                </a:rPr>
                <a:t> qui </a:t>
              </a:r>
              <a:r>
                <a:rPr lang="fr-FR" sz="3000" dirty="0" err="1">
                  <a:solidFill>
                    <a:srgbClr val="08004B"/>
                  </a:solidFill>
                </a:rPr>
                <a:t>tum</a:t>
              </a:r>
              <a:r>
                <a:rPr lang="fr-FR" sz="3000" dirty="0">
                  <a:solidFill>
                    <a:srgbClr val="08004B"/>
                  </a:solidFill>
                </a:rPr>
                <a:t> forte </a:t>
              </a:r>
              <a:r>
                <a:rPr lang="fr-FR" sz="3000" dirty="0" err="1">
                  <a:solidFill>
                    <a:srgbClr val="08004B"/>
                  </a:solidFill>
                </a:rPr>
                <a:t>multis</a:t>
              </a:r>
              <a:r>
                <a:rPr lang="fr-FR" sz="3000" dirty="0">
                  <a:solidFill>
                    <a:srgbClr val="08004B"/>
                  </a:solidFill>
                </a:rPr>
                <a:t> erat in ore.</a:t>
              </a:r>
            </a:p>
          </p:txBody>
        </p:sp>
      </p:grpSp>
      <p:grpSp>
        <p:nvGrpSpPr>
          <p:cNvPr id="68" name="Groupe 67">
            <a:extLst>
              <a:ext uri="{FF2B5EF4-FFF2-40B4-BE49-F238E27FC236}">
                <a16:creationId xmlns:a16="http://schemas.microsoft.com/office/drawing/2014/main" id="{107D33C7-D2B5-4EAA-8EC3-8FE1ABC4B771}"/>
              </a:ext>
            </a:extLst>
          </p:cNvPr>
          <p:cNvGrpSpPr/>
          <p:nvPr/>
        </p:nvGrpSpPr>
        <p:grpSpPr>
          <a:xfrm>
            <a:off x="1163321" y="18539510"/>
            <a:ext cx="12874308" cy="1446848"/>
            <a:chOff x="1163321" y="17567960"/>
            <a:chExt cx="12874308" cy="1446848"/>
          </a:xfrm>
        </p:grpSpPr>
        <p:sp>
          <p:nvSpPr>
            <p:cNvPr id="69" name="Ellipse 68">
              <a:extLst>
                <a:ext uri="{FF2B5EF4-FFF2-40B4-BE49-F238E27FC236}">
                  <a16:creationId xmlns:a16="http://schemas.microsoft.com/office/drawing/2014/main" id="{EABF386D-86D9-4DC0-978E-4EB902D71667}"/>
                </a:ext>
              </a:extLst>
            </p:cNvPr>
            <p:cNvSpPr/>
            <p:nvPr/>
          </p:nvSpPr>
          <p:spPr>
            <a:xfrm>
              <a:off x="1163321" y="17567960"/>
              <a:ext cx="914400" cy="914400"/>
            </a:xfrm>
            <a:prstGeom prst="ellipse">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i="1" dirty="0">
                  <a:solidFill>
                    <a:srgbClr val="0E0092"/>
                  </a:solidFill>
                </a:rPr>
                <a:t>2</a:t>
              </a:r>
            </a:p>
          </p:txBody>
        </p:sp>
        <p:sp>
          <p:nvSpPr>
            <p:cNvPr id="70" name="ZoneTexte 69">
              <a:extLst>
                <a:ext uri="{FF2B5EF4-FFF2-40B4-BE49-F238E27FC236}">
                  <a16:creationId xmlns:a16="http://schemas.microsoft.com/office/drawing/2014/main" id="{F2A34E96-848B-4857-A9B0-DCC7F5E49239}"/>
                </a:ext>
              </a:extLst>
            </p:cNvPr>
            <p:cNvSpPr txBox="1"/>
            <p:nvPr/>
          </p:nvSpPr>
          <p:spPr>
            <a:xfrm>
              <a:off x="2211829" y="17609039"/>
              <a:ext cx="11825800" cy="1405769"/>
            </a:xfrm>
            <a:prstGeom prst="rect">
              <a:avLst/>
            </a:prstGeom>
            <a:noFill/>
          </p:spPr>
          <p:txBody>
            <a:bodyPr wrap="square" rtlCol="0">
              <a:spAutoFit/>
            </a:bodyPr>
            <a:lstStyle/>
            <a:p>
              <a:pPr>
                <a:lnSpc>
                  <a:spcPct val="150000"/>
                </a:lnSpc>
              </a:pPr>
              <a:r>
                <a:rPr lang="fr-FR" sz="3000" dirty="0" err="1">
                  <a:solidFill>
                    <a:srgbClr val="08004B"/>
                  </a:solidFill>
                </a:rPr>
                <a:t>Meministi</a:t>
              </a:r>
              <a:r>
                <a:rPr lang="fr-FR" sz="3000" dirty="0">
                  <a:solidFill>
                    <a:srgbClr val="08004B"/>
                  </a:solidFill>
                </a:rPr>
                <a:t> </a:t>
              </a:r>
              <a:r>
                <a:rPr lang="fr-FR" sz="3000" dirty="0" err="1">
                  <a:solidFill>
                    <a:srgbClr val="08004B"/>
                  </a:solidFill>
                </a:rPr>
                <a:t>enim</a:t>
              </a:r>
              <a:r>
                <a:rPr lang="fr-FR" sz="3000" dirty="0">
                  <a:solidFill>
                    <a:srgbClr val="08004B"/>
                  </a:solidFill>
                </a:rPr>
                <a:t> </a:t>
              </a:r>
              <a:r>
                <a:rPr lang="fr-FR" sz="3000" dirty="0" err="1">
                  <a:solidFill>
                    <a:srgbClr val="08004B"/>
                  </a:solidFill>
                </a:rPr>
                <a:t>profecto</a:t>
              </a:r>
              <a:r>
                <a:rPr lang="fr-FR" sz="3000" dirty="0">
                  <a:solidFill>
                    <a:srgbClr val="08004B"/>
                  </a:solidFill>
                </a:rPr>
                <a:t>, </a:t>
              </a:r>
              <a:r>
                <a:rPr lang="fr-FR" sz="3000" dirty="0" err="1">
                  <a:solidFill>
                    <a:srgbClr val="08004B"/>
                  </a:solidFill>
                </a:rPr>
                <a:t>Attice</a:t>
              </a:r>
              <a:r>
                <a:rPr lang="fr-FR" sz="3000" dirty="0">
                  <a:solidFill>
                    <a:srgbClr val="08004B"/>
                  </a:solidFill>
                </a:rPr>
                <a:t>, et </a:t>
              </a:r>
              <a:r>
                <a:rPr lang="fr-FR" sz="3000" dirty="0" err="1">
                  <a:solidFill>
                    <a:srgbClr val="08004B"/>
                  </a:solidFill>
                </a:rPr>
                <a:t>eo</a:t>
              </a:r>
              <a:r>
                <a:rPr lang="fr-FR" sz="3000" dirty="0">
                  <a:solidFill>
                    <a:srgbClr val="08004B"/>
                  </a:solidFill>
                </a:rPr>
                <a:t> </a:t>
              </a:r>
              <a:r>
                <a:rPr lang="fr-FR" sz="3000" dirty="0" err="1">
                  <a:solidFill>
                    <a:srgbClr val="08004B"/>
                  </a:solidFill>
                </a:rPr>
                <a:t>magis</a:t>
              </a:r>
              <a:r>
                <a:rPr lang="fr-FR" sz="3000" dirty="0">
                  <a:solidFill>
                    <a:srgbClr val="08004B"/>
                  </a:solidFill>
                </a:rPr>
                <a:t>, quod P. </a:t>
              </a:r>
              <a:r>
                <a:rPr lang="fr-FR" sz="3000" dirty="0" err="1">
                  <a:solidFill>
                    <a:srgbClr val="08004B"/>
                  </a:solidFill>
                </a:rPr>
                <a:t>Sulpicio</a:t>
              </a:r>
              <a:r>
                <a:rPr lang="fr-FR" sz="3000" dirty="0">
                  <a:solidFill>
                    <a:srgbClr val="08004B"/>
                  </a:solidFill>
                </a:rPr>
                <a:t> </a:t>
              </a:r>
              <a:r>
                <a:rPr lang="fr-FR" sz="3000" dirty="0" err="1">
                  <a:solidFill>
                    <a:srgbClr val="08004B"/>
                  </a:solidFill>
                </a:rPr>
                <a:t>utebare</a:t>
              </a:r>
              <a:r>
                <a:rPr lang="fr-FR" sz="3000" dirty="0">
                  <a:solidFill>
                    <a:srgbClr val="08004B"/>
                  </a:solidFill>
                </a:rPr>
                <a:t> </a:t>
              </a:r>
              <a:r>
                <a:rPr lang="fr-FR" sz="3000" dirty="0" err="1">
                  <a:solidFill>
                    <a:srgbClr val="08004B"/>
                  </a:solidFill>
                </a:rPr>
                <a:t>multum</a:t>
              </a:r>
              <a:r>
                <a:rPr lang="fr-FR" sz="3000" dirty="0">
                  <a:solidFill>
                    <a:srgbClr val="08004B"/>
                  </a:solidFill>
                </a:rPr>
                <a:t>, cum </a:t>
              </a:r>
              <a:r>
                <a:rPr lang="fr-FR" sz="3000" dirty="0" err="1">
                  <a:solidFill>
                    <a:srgbClr val="08004B"/>
                  </a:solidFill>
                </a:rPr>
                <a:t>is</a:t>
              </a:r>
              <a:r>
                <a:rPr lang="fr-FR" sz="3000" dirty="0">
                  <a:solidFill>
                    <a:srgbClr val="08004B"/>
                  </a:solidFill>
                </a:rPr>
                <a:t> </a:t>
              </a:r>
              <a:r>
                <a:rPr lang="fr-FR" sz="3000" dirty="0" err="1">
                  <a:solidFill>
                    <a:srgbClr val="08004B"/>
                  </a:solidFill>
                </a:rPr>
                <a:t>tribunus</a:t>
              </a:r>
              <a:r>
                <a:rPr lang="fr-FR" sz="3000" dirty="0">
                  <a:solidFill>
                    <a:srgbClr val="08004B"/>
                  </a:solidFill>
                </a:rPr>
                <a:t> </a:t>
              </a:r>
              <a:r>
                <a:rPr lang="fr-FR" sz="3000" dirty="0" err="1">
                  <a:solidFill>
                    <a:srgbClr val="08004B"/>
                  </a:solidFill>
                </a:rPr>
                <a:t>plebis</a:t>
              </a:r>
              <a:r>
                <a:rPr lang="fr-FR" sz="3000" dirty="0">
                  <a:solidFill>
                    <a:srgbClr val="08004B"/>
                  </a:solidFill>
                </a:rPr>
                <a:t> </a:t>
              </a:r>
              <a:r>
                <a:rPr lang="fr-FR" sz="3000" dirty="0" err="1">
                  <a:solidFill>
                    <a:srgbClr val="08004B"/>
                  </a:solidFill>
                </a:rPr>
                <a:t>capitali</a:t>
              </a:r>
              <a:r>
                <a:rPr lang="fr-FR" sz="3000" dirty="0">
                  <a:solidFill>
                    <a:srgbClr val="08004B"/>
                  </a:solidFill>
                </a:rPr>
                <a:t> </a:t>
              </a:r>
              <a:r>
                <a:rPr lang="fr-FR" sz="3000" dirty="0" err="1">
                  <a:solidFill>
                    <a:srgbClr val="08004B"/>
                  </a:solidFill>
                </a:rPr>
                <a:t>odio</a:t>
              </a:r>
              <a:r>
                <a:rPr lang="fr-FR" sz="3000" dirty="0">
                  <a:solidFill>
                    <a:srgbClr val="08004B"/>
                  </a:solidFill>
                </a:rPr>
                <a:t> a Q.</a:t>
              </a:r>
            </a:p>
          </p:txBody>
        </p:sp>
      </p:grpSp>
      <p:grpSp>
        <p:nvGrpSpPr>
          <p:cNvPr id="72" name="Groupe 71">
            <a:extLst>
              <a:ext uri="{FF2B5EF4-FFF2-40B4-BE49-F238E27FC236}">
                <a16:creationId xmlns:a16="http://schemas.microsoft.com/office/drawing/2014/main" id="{8FCF6845-B991-4924-81D9-E2E523F0E814}"/>
              </a:ext>
            </a:extLst>
          </p:cNvPr>
          <p:cNvGrpSpPr/>
          <p:nvPr/>
        </p:nvGrpSpPr>
        <p:grpSpPr>
          <a:xfrm>
            <a:off x="1172696" y="20403601"/>
            <a:ext cx="12874308" cy="1417351"/>
            <a:chOff x="1163321" y="17567960"/>
            <a:chExt cx="12874308" cy="1417351"/>
          </a:xfrm>
        </p:grpSpPr>
        <p:sp>
          <p:nvSpPr>
            <p:cNvPr id="73" name="Ellipse 72">
              <a:extLst>
                <a:ext uri="{FF2B5EF4-FFF2-40B4-BE49-F238E27FC236}">
                  <a16:creationId xmlns:a16="http://schemas.microsoft.com/office/drawing/2014/main" id="{6D56042D-3655-4207-A83C-8B386CD080BB}"/>
                </a:ext>
              </a:extLst>
            </p:cNvPr>
            <p:cNvSpPr/>
            <p:nvPr/>
          </p:nvSpPr>
          <p:spPr>
            <a:xfrm>
              <a:off x="1163321" y="17567960"/>
              <a:ext cx="914400" cy="914400"/>
            </a:xfrm>
            <a:prstGeom prst="ellipse">
              <a:avLst/>
            </a:prstGeom>
            <a:solidFill>
              <a:srgbClr val="F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i="1" dirty="0">
                  <a:solidFill>
                    <a:srgbClr val="0E0092"/>
                  </a:solidFill>
                </a:rPr>
                <a:t>3</a:t>
              </a:r>
            </a:p>
          </p:txBody>
        </p:sp>
        <p:sp>
          <p:nvSpPr>
            <p:cNvPr id="74" name="ZoneTexte 73">
              <a:extLst>
                <a:ext uri="{FF2B5EF4-FFF2-40B4-BE49-F238E27FC236}">
                  <a16:creationId xmlns:a16="http://schemas.microsoft.com/office/drawing/2014/main" id="{AF123DBB-11CE-4AFF-AC85-5D67EA3D18B3}"/>
                </a:ext>
              </a:extLst>
            </p:cNvPr>
            <p:cNvSpPr txBox="1"/>
            <p:nvPr/>
          </p:nvSpPr>
          <p:spPr>
            <a:xfrm>
              <a:off x="2211829" y="17579542"/>
              <a:ext cx="11825800" cy="1405769"/>
            </a:xfrm>
            <a:prstGeom prst="rect">
              <a:avLst/>
            </a:prstGeom>
            <a:noFill/>
          </p:spPr>
          <p:txBody>
            <a:bodyPr wrap="square" rtlCol="0">
              <a:spAutoFit/>
            </a:bodyPr>
            <a:lstStyle/>
            <a:p>
              <a:pPr>
                <a:lnSpc>
                  <a:spcPct val="150000"/>
                </a:lnSpc>
              </a:pPr>
              <a:r>
                <a:rPr lang="fr-FR" sz="3000" dirty="0" err="1">
                  <a:solidFill>
                    <a:srgbClr val="08004B"/>
                  </a:solidFill>
                </a:rPr>
                <a:t>Pompeio</a:t>
              </a:r>
              <a:r>
                <a:rPr lang="fr-FR" sz="3000" dirty="0">
                  <a:solidFill>
                    <a:srgbClr val="08004B"/>
                  </a:solidFill>
                </a:rPr>
                <a:t>, qui </a:t>
              </a:r>
              <a:r>
                <a:rPr lang="fr-FR" sz="3000" dirty="0" err="1">
                  <a:solidFill>
                    <a:srgbClr val="08004B"/>
                  </a:solidFill>
                </a:rPr>
                <a:t>tum</a:t>
              </a:r>
              <a:r>
                <a:rPr lang="fr-FR" sz="3000" dirty="0">
                  <a:solidFill>
                    <a:srgbClr val="08004B"/>
                  </a:solidFill>
                </a:rPr>
                <a:t> erat consul, </a:t>
              </a:r>
              <a:r>
                <a:rPr lang="fr-FR" sz="3000" dirty="0" err="1">
                  <a:solidFill>
                    <a:srgbClr val="08004B"/>
                  </a:solidFill>
                </a:rPr>
                <a:t>dissideret</a:t>
              </a:r>
              <a:r>
                <a:rPr lang="fr-FR" sz="3000" dirty="0">
                  <a:solidFill>
                    <a:srgbClr val="08004B"/>
                  </a:solidFill>
                </a:rPr>
                <a:t>, </a:t>
              </a:r>
              <a:r>
                <a:rPr lang="fr-FR" sz="3000" dirty="0" err="1">
                  <a:solidFill>
                    <a:srgbClr val="08004B"/>
                  </a:solidFill>
                </a:rPr>
                <a:t>quocum</a:t>
              </a:r>
              <a:r>
                <a:rPr lang="fr-FR" sz="3000" dirty="0">
                  <a:solidFill>
                    <a:srgbClr val="08004B"/>
                  </a:solidFill>
                </a:rPr>
                <a:t> </a:t>
              </a:r>
              <a:r>
                <a:rPr lang="fr-FR" sz="3000" dirty="0" err="1">
                  <a:solidFill>
                    <a:srgbClr val="08004B"/>
                  </a:solidFill>
                </a:rPr>
                <a:t>coniunctissime</a:t>
              </a:r>
              <a:r>
                <a:rPr lang="fr-FR" sz="3000" dirty="0">
                  <a:solidFill>
                    <a:srgbClr val="08004B"/>
                  </a:solidFill>
                </a:rPr>
                <a:t> et </a:t>
              </a:r>
              <a:r>
                <a:rPr lang="fr-FR" sz="3000" dirty="0" err="1">
                  <a:solidFill>
                    <a:srgbClr val="08004B"/>
                  </a:solidFill>
                </a:rPr>
                <a:t>amantissime</a:t>
              </a:r>
              <a:r>
                <a:rPr lang="fr-FR" sz="3000" dirty="0">
                  <a:solidFill>
                    <a:srgbClr val="08004B"/>
                  </a:solidFill>
                </a:rPr>
                <a:t> </a:t>
              </a:r>
              <a:r>
                <a:rPr lang="fr-FR" sz="3000" dirty="0" err="1">
                  <a:solidFill>
                    <a:srgbClr val="08004B"/>
                  </a:solidFill>
                </a:rPr>
                <a:t>vixerat</a:t>
              </a:r>
              <a:r>
                <a:rPr lang="fr-FR" sz="3000" dirty="0">
                  <a:solidFill>
                    <a:srgbClr val="08004B"/>
                  </a:solidFill>
                </a:rPr>
                <a:t>, quanta </a:t>
              </a:r>
              <a:r>
                <a:rPr lang="fr-FR" sz="3000" dirty="0" err="1">
                  <a:solidFill>
                    <a:srgbClr val="08004B"/>
                  </a:solidFill>
                </a:rPr>
                <a:t>esset</a:t>
              </a:r>
              <a:r>
                <a:rPr lang="fr-FR" sz="3000" dirty="0">
                  <a:solidFill>
                    <a:srgbClr val="08004B"/>
                  </a:solidFill>
                </a:rPr>
                <a:t> </a:t>
              </a:r>
              <a:r>
                <a:rPr lang="fr-FR" sz="3000" dirty="0" err="1">
                  <a:solidFill>
                    <a:srgbClr val="08004B"/>
                  </a:solidFill>
                </a:rPr>
                <a:t>hominum</a:t>
              </a:r>
              <a:r>
                <a:rPr lang="fr-FR" sz="3000" dirty="0">
                  <a:solidFill>
                    <a:srgbClr val="08004B"/>
                  </a:solidFill>
                </a:rPr>
                <a:t> </a:t>
              </a:r>
              <a:r>
                <a:rPr lang="fr-FR" sz="3000" dirty="0" err="1">
                  <a:solidFill>
                    <a:srgbClr val="08004B"/>
                  </a:solidFill>
                </a:rPr>
                <a:t>vel</a:t>
              </a:r>
              <a:r>
                <a:rPr lang="fr-FR" sz="3000" dirty="0">
                  <a:solidFill>
                    <a:srgbClr val="08004B"/>
                  </a:solidFill>
                </a:rPr>
                <a:t> </a:t>
              </a:r>
              <a:r>
                <a:rPr lang="fr-FR" sz="3000" dirty="0" err="1">
                  <a:solidFill>
                    <a:srgbClr val="08004B"/>
                  </a:solidFill>
                </a:rPr>
                <a:t>admiratio</a:t>
              </a:r>
              <a:r>
                <a:rPr lang="fr-FR" sz="3000" dirty="0">
                  <a:solidFill>
                    <a:srgbClr val="08004B"/>
                  </a:solidFill>
                </a:rPr>
                <a:t> </a:t>
              </a:r>
              <a:r>
                <a:rPr lang="fr-FR" sz="3000" dirty="0" err="1">
                  <a:solidFill>
                    <a:srgbClr val="08004B"/>
                  </a:solidFill>
                </a:rPr>
                <a:t>vel</a:t>
              </a:r>
              <a:r>
                <a:rPr lang="fr-FR" sz="3000" dirty="0">
                  <a:solidFill>
                    <a:srgbClr val="08004B"/>
                  </a:solidFill>
                </a:rPr>
                <a:t> querella.</a:t>
              </a:r>
            </a:p>
          </p:txBody>
        </p:sp>
      </p:grpSp>
      <p:sp>
        <p:nvSpPr>
          <p:cNvPr id="71" name="ZoneTexte 70">
            <a:extLst>
              <a:ext uri="{FF2B5EF4-FFF2-40B4-BE49-F238E27FC236}">
                <a16:creationId xmlns:a16="http://schemas.microsoft.com/office/drawing/2014/main" id="{DF73EDEC-652B-459B-905F-A6A986B83398}"/>
              </a:ext>
            </a:extLst>
          </p:cNvPr>
          <p:cNvSpPr txBox="1"/>
          <p:nvPr/>
        </p:nvSpPr>
        <p:spPr>
          <a:xfrm>
            <a:off x="782842" y="5202893"/>
            <a:ext cx="28609516" cy="2777620"/>
          </a:xfrm>
          <a:prstGeom prst="rect">
            <a:avLst/>
          </a:prstGeom>
          <a:noFill/>
        </p:spPr>
        <p:txBody>
          <a:bodyPr wrap="square" rtlCol="0">
            <a:spAutoFit/>
          </a:bodyPr>
          <a:lstStyle/>
          <a:p>
            <a:pPr>
              <a:lnSpc>
                <a:spcPct val="150000"/>
              </a:lnSpc>
            </a:pPr>
            <a:r>
              <a:rPr lang="fr-FR" sz="3000" spc="100" dirty="0">
                <a:solidFill>
                  <a:srgbClr val="08004B"/>
                </a:solidFill>
                <a:latin typeface="Helvetica" pitchFamily="2" charset="0"/>
              </a:rPr>
              <a:t>Restabat ut Caesar post </a:t>
            </a:r>
            <a:r>
              <a:rPr lang="fr-FR" sz="3000" spc="100" dirty="0" err="1">
                <a:solidFill>
                  <a:srgbClr val="08004B"/>
                </a:solidFill>
                <a:latin typeface="Helvetica" pitchFamily="2" charset="0"/>
              </a:rPr>
              <a:t>haec</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properaret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accitus</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abstergendae</a:t>
            </a:r>
            <a:r>
              <a:rPr lang="fr-FR" sz="3000" spc="100" dirty="0">
                <a:solidFill>
                  <a:srgbClr val="08004B"/>
                </a:solidFill>
                <a:latin typeface="Helvetica" pitchFamily="2" charset="0"/>
              </a:rPr>
              <a:t> causa </a:t>
            </a:r>
            <a:r>
              <a:rPr lang="fr-FR" sz="3000" spc="100" dirty="0" err="1">
                <a:solidFill>
                  <a:srgbClr val="08004B"/>
                </a:solidFill>
                <a:latin typeface="Helvetica" pitchFamily="2" charset="0"/>
              </a:rPr>
              <a:t>suspicionis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sororem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eius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uxorem</a:t>
            </a:r>
            <a:r>
              <a:rPr lang="fr-FR" sz="3000" spc="100" dirty="0">
                <a:solidFill>
                  <a:srgbClr val="08004B"/>
                </a:solidFill>
                <a:latin typeface="Helvetica" pitchFamily="2" charset="0"/>
              </a:rPr>
              <a:t>, </a:t>
            </a:r>
            <a:r>
              <a:rPr lang="fr-FR" sz="3000" b="1" spc="100" dirty="0" err="1">
                <a:solidFill>
                  <a:srgbClr val="E527EA"/>
                </a:solidFill>
                <a:latin typeface="Helvetica" pitchFamily="2" charset="0"/>
              </a:rPr>
              <a:t>Constantius</a:t>
            </a:r>
            <a:r>
              <a:rPr lang="fr-FR" sz="3000" spc="100" dirty="0">
                <a:solidFill>
                  <a:srgbClr val="08004B"/>
                </a:solidFill>
                <a:latin typeface="Helvetica" pitchFamily="2" charset="0"/>
              </a:rPr>
              <a:t> ad se tandem </a:t>
            </a:r>
            <a:r>
              <a:rPr lang="fr-FR" sz="3000" spc="100" dirty="0" err="1">
                <a:solidFill>
                  <a:srgbClr val="08004B"/>
                </a:solidFill>
                <a:latin typeface="Helvetica" pitchFamily="2" charset="0"/>
              </a:rPr>
              <a:t>desideratam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venire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multis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fictisque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blanditiis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hortabatur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licet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ambigeret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metuens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saepe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cruentum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spe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tamen</a:t>
            </a:r>
            <a:r>
              <a:rPr lang="fr-FR" sz="3000" spc="100" dirty="0">
                <a:solidFill>
                  <a:srgbClr val="08004B"/>
                </a:solidFill>
                <a:latin typeface="Helvetica" pitchFamily="2" charset="0"/>
              </a:rPr>
              <a:t> quod </a:t>
            </a:r>
            <a:r>
              <a:rPr lang="fr-FR" sz="3000" spc="100" dirty="0" err="1">
                <a:solidFill>
                  <a:srgbClr val="08004B"/>
                </a:solidFill>
                <a:latin typeface="Helvetica" pitchFamily="2" charset="0"/>
              </a:rPr>
              <a:t>eum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lenire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poterit</a:t>
            </a:r>
            <a:r>
              <a:rPr lang="fr-FR" sz="3000" spc="100" dirty="0">
                <a:solidFill>
                  <a:srgbClr val="08004B"/>
                </a:solidFill>
                <a:latin typeface="Helvetica" pitchFamily="2" charset="0"/>
              </a:rPr>
              <a:t> ut </a:t>
            </a:r>
            <a:r>
              <a:rPr lang="fr-FR" sz="3000" spc="100" dirty="0" err="1">
                <a:solidFill>
                  <a:srgbClr val="08004B"/>
                </a:solidFill>
                <a:latin typeface="Helvetica" pitchFamily="2" charset="0"/>
              </a:rPr>
              <a:t>germanum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profecta</a:t>
            </a:r>
            <a:r>
              <a:rPr lang="fr-FR" sz="3000" spc="100" dirty="0">
                <a:solidFill>
                  <a:srgbClr val="08004B"/>
                </a:solidFill>
                <a:latin typeface="Helvetica" pitchFamily="2" charset="0"/>
              </a:rPr>
              <a:t>, cum </a:t>
            </a:r>
            <a:r>
              <a:rPr lang="fr-FR" sz="3000" spc="100" dirty="0" err="1">
                <a:solidFill>
                  <a:srgbClr val="08004B"/>
                </a:solidFill>
                <a:latin typeface="Helvetica" pitchFamily="2" charset="0"/>
              </a:rPr>
              <a:t>Bithyniam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introisset</a:t>
            </a:r>
            <a:r>
              <a:rPr lang="fr-FR" sz="3000" spc="100" dirty="0">
                <a:solidFill>
                  <a:srgbClr val="08004B"/>
                </a:solidFill>
                <a:latin typeface="Helvetica" pitchFamily="2" charset="0"/>
              </a:rPr>
              <a:t>, in </a:t>
            </a:r>
            <a:r>
              <a:rPr lang="fr-FR" sz="3000" spc="100" dirty="0" err="1">
                <a:solidFill>
                  <a:srgbClr val="08004B"/>
                </a:solidFill>
                <a:latin typeface="Helvetica" pitchFamily="2" charset="0"/>
              </a:rPr>
              <a:t>statione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Caenos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Gallicanos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appellatur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absumpta</a:t>
            </a:r>
            <a:r>
              <a:rPr lang="fr-FR" sz="3000" spc="100" dirty="0">
                <a:solidFill>
                  <a:srgbClr val="08004B"/>
                </a:solidFill>
                <a:latin typeface="Helvetica" pitchFamily="2" charset="0"/>
              </a:rPr>
              <a:t> est vi </a:t>
            </a:r>
            <a:r>
              <a:rPr lang="fr-FR" sz="3000" spc="100" dirty="0" err="1">
                <a:solidFill>
                  <a:srgbClr val="08004B"/>
                </a:solidFill>
                <a:latin typeface="Helvetica" pitchFamily="2" charset="0"/>
              </a:rPr>
              <a:t>febrium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repentina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Cuius</a:t>
            </a:r>
            <a:r>
              <a:rPr lang="fr-FR" sz="3000" spc="100" dirty="0">
                <a:solidFill>
                  <a:srgbClr val="08004B"/>
                </a:solidFill>
                <a:latin typeface="Helvetica" pitchFamily="2" charset="0"/>
              </a:rPr>
              <a:t> post </a:t>
            </a:r>
            <a:r>
              <a:rPr lang="fr-FR" sz="3000" spc="100" dirty="0" err="1">
                <a:solidFill>
                  <a:srgbClr val="08004B"/>
                </a:solidFill>
                <a:latin typeface="Helvetica" pitchFamily="2" charset="0"/>
              </a:rPr>
              <a:t>obitum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maritus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contemplans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cecidisse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fiduciam</a:t>
            </a:r>
            <a:r>
              <a:rPr lang="fr-FR" sz="3000" spc="100" dirty="0">
                <a:solidFill>
                  <a:srgbClr val="08004B"/>
                </a:solidFill>
                <a:latin typeface="Helvetica" pitchFamily="2" charset="0"/>
              </a:rPr>
              <a:t> qua se </a:t>
            </a:r>
            <a:r>
              <a:rPr lang="fr-FR" sz="3000" spc="100" dirty="0" err="1">
                <a:solidFill>
                  <a:srgbClr val="08004B"/>
                </a:solidFill>
                <a:latin typeface="Helvetica" pitchFamily="2" charset="0"/>
              </a:rPr>
              <a:t>fultum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existimabat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anxia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cogitatione</a:t>
            </a:r>
            <a:r>
              <a:rPr lang="fr-FR" sz="3000" spc="100" dirty="0">
                <a:solidFill>
                  <a:srgbClr val="08004B"/>
                </a:solidFill>
                <a:latin typeface="Helvetica" pitchFamily="2" charset="0"/>
              </a:rPr>
              <a:t>, quid </a:t>
            </a:r>
            <a:r>
              <a:rPr lang="fr-FR" sz="3000" spc="100" dirty="0" err="1">
                <a:solidFill>
                  <a:srgbClr val="08004B"/>
                </a:solidFill>
                <a:latin typeface="Helvetica" pitchFamily="2" charset="0"/>
              </a:rPr>
              <a:t>moliretur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haerebat</a:t>
            </a:r>
            <a:r>
              <a:rPr lang="fr-FR" sz="3000" spc="100" dirty="0">
                <a:solidFill>
                  <a:srgbClr val="08004B"/>
                </a:solidFill>
                <a:latin typeface="Helvetica" pitchFamily="2" charset="0"/>
              </a:rPr>
              <a:t>.</a:t>
            </a:r>
            <a:endParaRPr lang="fr-FR" sz="3000" i="1" spc="100" dirty="0">
              <a:solidFill>
                <a:srgbClr val="08004B"/>
              </a:solidFill>
              <a:latin typeface="Helvetica" pitchFamily="2" charset="0"/>
            </a:endParaRPr>
          </a:p>
        </p:txBody>
      </p:sp>
      <p:sp>
        <p:nvSpPr>
          <p:cNvPr id="75" name="ZoneTexte 74">
            <a:extLst>
              <a:ext uri="{FF2B5EF4-FFF2-40B4-BE49-F238E27FC236}">
                <a16:creationId xmlns:a16="http://schemas.microsoft.com/office/drawing/2014/main" id="{AA474F38-0B0F-4257-8075-1F3DC1B914E5}"/>
              </a:ext>
            </a:extLst>
          </p:cNvPr>
          <p:cNvSpPr txBox="1"/>
          <p:nvPr/>
        </p:nvSpPr>
        <p:spPr>
          <a:xfrm>
            <a:off x="1107525" y="11187748"/>
            <a:ext cx="9199879" cy="3483261"/>
          </a:xfrm>
          <a:prstGeom prst="rect">
            <a:avLst/>
          </a:prstGeom>
          <a:noFill/>
        </p:spPr>
        <p:txBody>
          <a:bodyPr wrap="square">
            <a:spAutoFit/>
          </a:bodyPr>
          <a:lstStyle/>
          <a:p>
            <a:pPr algn="l">
              <a:lnSpc>
                <a:spcPct val="150000"/>
              </a:lnSpc>
              <a:buFont typeface="Arial" panose="020B0604020202020204" pitchFamily="34" charset="0"/>
              <a:buChar char="•"/>
            </a:pPr>
            <a:r>
              <a:rPr lang="fr-FR" sz="3000" dirty="0">
                <a:solidFill>
                  <a:srgbClr val="08004B"/>
                </a:solidFill>
              </a:rPr>
              <a:t> </a:t>
            </a:r>
            <a:r>
              <a:rPr lang="fr-FR" sz="3000" dirty="0" err="1">
                <a:solidFill>
                  <a:srgbClr val="08004B"/>
                </a:solidFill>
              </a:rPr>
              <a:t>Apud</a:t>
            </a:r>
            <a:r>
              <a:rPr lang="fr-FR" sz="3000" dirty="0">
                <a:solidFill>
                  <a:srgbClr val="08004B"/>
                </a:solidFill>
              </a:rPr>
              <a:t> has gentes, </a:t>
            </a:r>
            <a:r>
              <a:rPr lang="fr-FR" sz="3000" dirty="0" err="1">
                <a:solidFill>
                  <a:srgbClr val="08004B"/>
                </a:solidFill>
              </a:rPr>
              <a:t>quarum</a:t>
            </a:r>
            <a:r>
              <a:rPr lang="fr-FR" sz="3000" dirty="0">
                <a:solidFill>
                  <a:srgbClr val="08004B"/>
                </a:solidFill>
              </a:rPr>
              <a:t> </a:t>
            </a:r>
            <a:r>
              <a:rPr lang="fr-FR" sz="3000" dirty="0" err="1">
                <a:solidFill>
                  <a:srgbClr val="08004B"/>
                </a:solidFill>
              </a:rPr>
              <a:t>exordiens</a:t>
            </a:r>
            <a:r>
              <a:rPr lang="fr-FR" sz="3000" dirty="0">
                <a:solidFill>
                  <a:srgbClr val="08004B"/>
                </a:solidFill>
              </a:rPr>
              <a:t> </a:t>
            </a:r>
            <a:r>
              <a:rPr lang="fr-FR" sz="3000" dirty="0" err="1">
                <a:solidFill>
                  <a:srgbClr val="08004B"/>
                </a:solidFill>
              </a:rPr>
              <a:t>initium</a:t>
            </a:r>
            <a:r>
              <a:rPr lang="fr-FR" sz="3000" dirty="0">
                <a:solidFill>
                  <a:srgbClr val="08004B"/>
                </a:solidFill>
              </a:rPr>
              <a:t> ab</a:t>
            </a:r>
          </a:p>
          <a:p>
            <a:pPr algn="l">
              <a:lnSpc>
                <a:spcPct val="150000"/>
              </a:lnSpc>
              <a:buFont typeface="Arial" panose="020B0604020202020204" pitchFamily="34" charset="0"/>
              <a:buChar char="•"/>
            </a:pPr>
            <a:r>
              <a:rPr lang="fr-FR" sz="3000" dirty="0">
                <a:solidFill>
                  <a:srgbClr val="08004B"/>
                </a:solidFill>
              </a:rPr>
              <a:t> Vide, quantum, </a:t>
            </a:r>
            <a:r>
              <a:rPr lang="fr-FR" sz="3000" dirty="0" err="1">
                <a:solidFill>
                  <a:srgbClr val="08004B"/>
                </a:solidFill>
              </a:rPr>
              <a:t>inquam</a:t>
            </a:r>
            <a:r>
              <a:rPr lang="fr-FR" sz="3000" dirty="0">
                <a:solidFill>
                  <a:srgbClr val="08004B"/>
                </a:solidFill>
              </a:rPr>
              <a:t>, </a:t>
            </a:r>
            <a:r>
              <a:rPr lang="fr-FR" sz="3000" dirty="0" err="1">
                <a:solidFill>
                  <a:srgbClr val="08004B"/>
                </a:solidFill>
              </a:rPr>
              <a:t>fallare</a:t>
            </a:r>
            <a:r>
              <a:rPr lang="fr-FR" sz="3000" dirty="0">
                <a:solidFill>
                  <a:srgbClr val="08004B"/>
                </a:solidFill>
              </a:rPr>
              <a:t>, </a:t>
            </a:r>
            <a:r>
              <a:rPr lang="fr-FR" sz="3000" dirty="0" err="1">
                <a:solidFill>
                  <a:srgbClr val="08004B"/>
                </a:solidFill>
              </a:rPr>
              <a:t>Torquate</a:t>
            </a:r>
            <a:r>
              <a:rPr lang="fr-FR" sz="3000" dirty="0">
                <a:solidFill>
                  <a:srgbClr val="08004B"/>
                </a:solidFill>
              </a:rPr>
              <a:t>. </a:t>
            </a:r>
            <a:r>
              <a:rPr lang="fr-FR" sz="3000" dirty="0" err="1">
                <a:solidFill>
                  <a:srgbClr val="08004B"/>
                </a:solidFill>
              </a:rPr>
              <a:t>oratio</a:t>
            </a:r>
            <a:endParaRPr lang="fr-FR" sz="3000" dirty="0">
              <a:solidFill>
                <a:srgbClr val="08004B"/>
              </a:solidFill>
            </a:endParaRPr>
          </a:p>
          <a:p>
            <a:pPr algn="l">
              <a:lnSpc>
                <a:spcPct val="150000"/>
              </a:lnSpc>
              <a:buFont typeface="Arial" panose="020B0604020202020204" pitchFamily="34" charset="0"/>
              <a:buChar char="•"/>
            </a:pPr>
            <a:r>
              <a:rPr lang="fr-FR" sz="3000" dirty="0">
                <a:solidFill>
                  <a:srgbClr val="08004B"/>
                </a:solidFill>
              </a:rPr>
              <a:t> </a:t>
            </a:r>
            <a:r>
              <a:rPr lang="fr-FR" sz="3000" dirty="0" err="1">
                <a:solidFill>
                  <a:srgbClr val="08004B"/>
                </a:solidFill>
              </a:rPr>
              <a:t>Duplexque</a:t>
            </a:r>
            <a:r>
              <a:rPr lang="fr-FR" sz="3000" dirty="0">
                <a:solidFill>
                  <a:srgbClr val="08004B"/>
                </a:solidFill>
              </a:rPr>
              <a:t> </a:t>
            </a:r>
            <a:r>
              <a:rPr lang="fr-FR" sz="3000" dirty="0" err="1">
                <a:solidFill>
                  <a:srgbClr val="08004B"/>
                </a:solidFill>
              </a:rPr>
              <a:t>isdem</a:t>
            </a:r>
            <a:r>
              <a:rPr lang="fr-FR" sz="3000" dirty="0">
                <a:solidFill>
                  <a:srgbClr val="08004B"/>
                </a:solidFill>
              </a:rPr>
              <a:t> </a:t>
            </a:r>
            <a:r>
              <a:rPr lang="fr-FR" sz="3000" dirty="0" err="1">
                <a:solidFill>
                  <a:srgbClr val="08004B"/>
                </a:solidFill>
              </a:rPr>
              <a:t>diebus</a:t>
            </a:r>
            <a:r>
              <a:rPr lang="fr-FR" sz="3000" dirty="0">
                <a:solidFill>
                  <a:srgbClr val="08004B"/>
                </a:solidFill>
              </a:rPr>
              <a:t> </a:t>
            </a:r>
            <a:r>
              <a:rPr lang="fr-FR" sz="3000" dirty="0" err="1">
                <a:solidFill>
                  <a:srgbClr val="08004B"/>
                </a:solidFill>
              </a:rPr>
              <a:t>acciderat</a:t>
            </a:r>
            <a:r>
              <a:rPr lang="fr-FR" sz="3000" dirty="0">
                <a:solidFill>
                  <a:srgbClr val="08004B"/>
                </a:solidFill>
              </a:rPr>
              <a:t> </a:t>
            </a:r>
            <a:r>
              <a:rPr lang="fr-FR" sz="3000" dirty="0" err="1">
                <a:solidFill>
                  <a:srgbClr val="08004B"/>
                </a:solidFill>
              </a:rPr>
              <a:t>malum</a:t>
            </a:r>
            <a:r>
              <a:rPr lang="fr-FR" sz="3000" dirty="0">
                <a:solidFill>
                  <a:srgbClr val="08004B"/>
                </a:solidFill>
              </a:rPr>
              <a:t>, quod et</a:t>
            </a:r>
          </a:p>
          <a:p>
            <a:pPr algn="l">
              <a:lnSpc>
                <a:spcPct val="150000"/>
              </a:lnSpc>
              <a:buFont typeface="Arial" panose="020B0604020202020204" pitchFamily="34" charset="0"/>
              <a:buChar char="•"/>
            </a:pPr>
            <a:r>
              <a:rPr lang="fr-FR" sz="3000" dirty="0">
                <a:solidFill>
                  <a:srgbClr val="08004B"/>
                </a:solidFill>
              </a:rPr>
              <a:t> Inter </a:t>
            </a:r>
            <a:r>
              <a:rPr lang="fr-FR" sz="3000" dirty="0" err="1">
                <a:solidFill>
                  <a:srgbClr val="08004B"/>
                </a:solidFill>
              </a:rPr>
              <a:t>quos</a:t>
            </a:r>
            <a:r>
              <a:rPr lang="fr-FR" sz="3000" dirty="0">
                <a:solidFill>
                  <a:srgbClr val="08004B"/>
                </a:solidFill>
              </a:rPr>
              <a:t> Paulus </a:t>
            </a:r>
            <a:r>
              <a:rPr lang="fr-FR" sz="3000" dirty="0" err="1">
                <a:solidFill>
                  <a:srgbClr val="08004B"/>
                </a:solidFill>
              </a:rPr>
              <a:t>eminebat</a:t>
            </a:r>
            <a:r>
              <a:rPr lang="fr-FR" sz="3000" dirty="0">
                <a:solidFill>
                  <a:srgbClr val="08004B"/>
                </a:solidFill>
              </a:rPr>
              <a:t> </a:t>
            </a:r>
            <a:r>
              <a:rPr lang="fr-FR" sz="3000" dirty="0" err="1">
                <a:solidFill>
                  <a:srgbClr val="08004B"/>
                </a:solidFill>
              </a:rPr>
              <a:t>notarius</a:t>
            </a:r>
            <a:r>
              <a:rPr lang="fr-FR" sz="3000" dirty="0">
                <a:solidFill>
                  <a:srgbClr val="08004B"/>
                </a:solidFill>
              </a:rPr>
              <a:t> </a:t>
            </a:r>
            <a:r>
              <a:rPr lang="fr-FR" sz="3000" dirty="0" err="1">
                <a:solidFill>
                  <a:srgbClr val="08004B"/>
                </a:solidFill>
              </a:rPr>
              <a:t>ortus</a:t>
            </a:r>
            <a:r>
              <a:rPr lang="fr-FR" sz="3000" dirty="0">
                <a:solidFill>
                  <a:srgbClr val="08004B"/>
                </a:solidFill>
              </a:rPr>
              <a:t> in</a:t>
            </a:r>
          </a:p>
          <a:p>
            <a:pPr algn="l">
              <a:lnSpc>
                <a:spcPct val="150000"/>
              </a:lnSpc>
              <a:buFont typeface="Arial" panose="020B0604020202020204" pitchFamily="34" charset="0"/>
              <a:buChar char="•"/>
            </a:pPr>
            <a:r>
              <a:rPr lang="fr-FR" sz="3000" dirty="0">
                <a:solidFill>
                  <a:srgbClr val="08004B"/>
                </a:solidFill>
              </a:rPr>
              <a:t> </a:t>
            </a:r>
            <a:r>
              <a:rPr lang="fr-FR" sz="3000" dirty="0" err="1">
                <a:solidFill>
                  <a:srgbClr val="08004B"/>
                </a:solidFill>
              </a:rPr>
              <a:t>Postremo</a:t>
            </a:r>
            <a:r>
              <a:rPr lang="fr-FR" sz="3000" dirty="0">
                <a:solidFill>
                  <a:srgbClr val="08004B"/>
                </a:solidFill>
              </a:rPr>
              <a:t> ad id </a:t>
            </a:r>
            <a:r>
              <a:rPr lang="fr-FR" sz="3000" dirty="0" err="1">
                <a:solidFill>
                  <a:srgbClr val="08004B"/>
                </a:solidFill>
              </a:rPr>
              <a:t>indignitatis</a:t>
            </a:r>
            <a:r>
              <a:rPr lang="fr-FR" sz="3000" dirty="0">
                <a:solidFill>
                  <a:srgbClr val="08004B"/>
                </a:solidFill>
              </a:rPr>
              <a:t> est </a:t>
            </a:r>
            <a:r>
              <a:rPr lang="fr-FR" sz="3000" dirty="0" err="1">
                <a:solidFill>
                  <a:srgbClr val="08004B"/>
                </a:solidFill>
              </a:rPr>
              <a:t>ventum</a:t>
            </a:r>
            <a:r>
              <a:rPr lang="fr-FR" sz="3000" dirty="0">
                <a:solidFill>
                  <a:srgbClr val="08004B"/>
                </a:solidFill>
              </a:rPr>
              <a:t>, ut cum</a:t>
            </a:r>
          </a:p>
        </p:txBody>
      </p:sp>
      <p:sp>
        <p:nvSpPr>
          <p:cNvPr id="76" name="ZoneTexte 75">
            <a:extLst>
              <a:ext uri="{FF2B5EF4-FFF2-40B4-BE49-F238E27FC236}">
                <a16:creationId xmlns:a16="http://schemas.microsoft.com/office/drawing/2014/main" id="{927F527F-24BD-4295-ABAA-E08D106F7630}"/>
              </a:ext>
            </a:extLst>
          </p:cNvPr>
          <p:cNvSpPr txBox="1"/>
          <p:nvPr/>
        </p:nvSpPr>
        <p:spPr>
          <a:xfrm>
            <a:off x="867453" y="15115149"/>
            <a:ext cx="5389796" cy="861774"/>
          </a:xfrm>
          <a:prstGeom prst="rect">
            <a:avLst/>
          </a:prstGeom>
          <a:noFill/>
          <a:ln>
            <a:noFill/>
          </a:ln>
        </p:spPr>
        <p:txBody>
          <a:bodyPr wrap="square" rtlCol="0">
            <a:spAutoFit/>
          </a:bodyPr>
          <a:lstStyle/>
          <a:p>
            <a:r>
              <a:rPr lang="it-IT" sz="5000" b="1" dirty="0">
                <a:solidFill>
                  <a:srgbClr val="08004B"/>
                </a:solidFill>
                <a:latin typeface="Arial" panose="020B0604020202020204" pitchFamily="34" charset="0"/>
                <a:ea typeface="SimSun-ExtB" panose="02010609060101010101" pitchFamily="49" charset="-122"/>
                <a:cs typeface="Arial" panose="020B0604020202020204" pitchFamily="34" charset="0"/>
              </a:rPr>
              <a:t>Methodology</a:t>
            </a:r>
            <a:endParaRPr lang="fr-FR" sz="5000" b="1" dirty="0">
              <a:solidFill>
                <a:srgbClr val="08004B"/>
              </a:solidFill>
              <a:latin typeface="Arial" panose="020B0604020202020204" pitchFamily="34" charset="0"/>
              <a:ea typeface="SimSun-ExtB" panose="02010609060101010101" pitchFamily="49" charset="-122"/>
              <a:cs typeface="Arial" panose="020B0604020202020204" pitchFamily="34" charset="0"/>
            </a:endParaRPr>
          </a:p>
        </p:txBody>
      </p:sp>
      <p:sp>
        <p:nvSpPr>
          <p:cNvPr id="77" name="ZoneTexte 76">
            <a:extLst>
              <a:ext uri="{FF2B5EF4-FFF2-40B4-BE49-F238E27FC236}">
                <a16:creationId xmlns:a16="http://schemas.microsoft.com/office/drawing/2014/main" id="{D636CBF7-4D4C-47A4-BEF8-FD7BF2665259}"/>
              </a:ext>
            </a:extLst>
          </p:cNvPr>
          <p:cNvSpPr txBox="1"/>
          <p:nvPr/>
        </p:nvSpPr>
        <p:spPr>
          <a:xfrm>
            <a:off x="786674" y="30937318"/>
            <a:ext cx="28609516" cy="6240106"/>
          </a:xfrm>
          <a:prstGeom prst="rect">
            <a:avLst/>
          </a:prstGeom>
          <a:noFill/>
        </p:spPr>
        <p:txBody>
          <a:bodyPr wrap="square" rtlCol="0">
            <a:spAutoFit/>
          </a:bodyPr>
          <a:lstStyle/>
          <a:p>
            <a:pPr>
              <a:lnSpc>
                <a:spcPct val="150000"/>
              </a:lnSpc>
            </a:pPr>
            <a:r>
              <a:rPr lang="fr-FR" sz="3000" spc="100" dirty="0">
                <a:solidFill>
                  <a:srgbClr val="08004B"/>
                </a:solidFill>
                <a:latin typeface="Helvetica" pitchFamily="2" charset="0"/>
              </a:rPr>
              <a:t>Ut </a:t>
            </a:r>
            <a:r>
              <a:rPr lang="fr-FR" sz="3000" spc="100" dirty="0" err="1">
                <a:solidFill>
                  <a:srgbClr val="08004B"/>
                </a:solidFill>
                <a:latin typeface="Helvetica" pitchFamily="2" charset="0"/>
              </a:rPr>
              <a:t>enim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quisque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sibi</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plurimum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confidit</a:t>
            </a:r>
            <a:r>
              <a:rPr lang="fr-FR" sz="3000" spc="100" dirty="0">
                <a:solidFill>
                  <a:srgbClr val="08004B"/>
                </a:solidFill>
                <a:latin typeface="Helvetica" pitchFamily="2" charset="0"/>
              </a:rPr>
              <a:t> et ut </a:t>
            </a:r>
            <a:r>
              <a:rPr lang="fr-FR" sz="3000" spc="100" dirty="0" err="1">
                <a:solidFill>
                  <a:srgbClr val="08004B"/>
                </a:solidFill>
                <a:latin typeface="Helvetica" pitchFamily="2" charset="0"/>
              </a:rPr>
              <a:t>quisque</a:t>
            </a:r>
            <a:r>
              <a:rPr lang="fr-FR" sz="3000" spc="100" dirty="0">
                <a:solidFill>
                  <a:srgbClr val="08004B"/>
                </a:solidFill>
                <a:latin typeface="Helvetica" pitchFamily="2" charset="0"/>
              </a:rPr>
              <a:t> maxime </a:t>
            </a:r>
            <a:r>
              <a:rPr lang="fr-FR" sz="3000" spc="100" dirty="0" err="1">
                <a:solidFill>
                  <a:srgbClr val="08004B"/>
                </a:solidFill>
                <a:latin typeface="Helvetica" pitchFamily="2" charset="0"/>
              </a:rPr>
              <a:t>virtute</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sapientia</a:t>
            </a:r>
            <a:r>
              <a:rPr lang="fr-FR" sz="3000" spc="100" dirty="0">
                <a:solidFill>
                  <a:srgbClr val="08004B"/>
                </a:solidFill>
                <a:latin typeface="Helvetica" pitchFamily="2" charset="0"/>
              </a:rPr>
              <a:t> sic </a:t>
            </a:r>
            <a:r>
              <a:rPr lang="fr-FR" sz="3000" spc="100" dirty="0" err="1">
                <a:solidFill>
                  <a:srgbClr val="08004B"/>
                </a:solidFill>
                <a:latin typeface="Helvetica" pitchFamily="2" charset="0"/>
              </a:rPr>
              <a:t>munitus</a:t>
            </a:r>
            <a:r>
              <a:rPr lang="fr-FR" sz="3000" spc="100" dirty="0">
                <a:solidFill>
                  <a:srgbClr val="08004B"/>
                </a:solidFill>
                <a:latin typeface="Helvetica" pitchFamily="2" charset="0"/>
              </a:rPr>
              <a:t> est, ut </a:t>
            </a:r>
            <a:r>
              <a:rPr lang="fr-FR" sz="3000" spc="100" dirty="0" err="1">
                <a:solidFill>
                  <a:srgbClr val="08004B"/>
                </a:solidFill>
                <a:latin typeface="Helvetica" pitchFamily="2" charset="0"/>
              </a:rPr>
              <a:t>nullo</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egeat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suaque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omnia</a:t>
            </a:r>
            <a:r>
              <a:rPr lang="fr-FR" sz="3000" spc="100" dirty="0">
                <a:solidFill>
                  <a:srgbClr val="08004B"/>
                </a:solidFill>
                <a:latin typeface="Helvetica" pitchFamily="2" charset="0"/>
              </a:rPr>
              <a:t> in se ipso </a:t>
            </a:r>
            <a:r>
              <a:rPr lang="fr-FR" sz="3000" spc="100" dirty="0" err="1">
                <a:solidFill>
                  <a:srgbClr val="08004B"/>
                </a:solidFill>
                <a:latin typeface="Helvetica" pitchFamily="2" charset="0"/>
              </a:rPr>
              <a:t>posita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iudicet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ita</a:t>
            </a:r>
            <a:r>
              <a:rPr lang="fr-FR" sz="3000" spc="100" dirty="0">
                <a:solidFill>
                  <a:srgbClr val="08004B"/>
                </a:solidFill>
                <a:latin typeface="Helvetica" pitchFamily="2" charset="0"/>
              </a:rPr>
              <a:t> in </a:t>
            </a:r>
            <a:r>
              <a:rPr lang="fr-FR" sz="3000" spc="100" dirty="0" err="1">
                <a:solidFill>
                  <a:srgbClr val="08004B"/>
                </a:solidFill>
                <a:latin typeface="Helvetica" pitchFamily="2" charset="0"/>
              </a:rPr>
              <a:t>amicitiis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expetendis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colendisque</a:t>
            </a:r>
            <a:r>
              <a:rPr lang="fr-FR" sz="3000" spc="100" dirty="0">
                <a:solidFill>
                  <a:srgbClr val="08004B"/>
                </a:solidFill>
                <a:latin typeface="Helvetica" pitchFamily="2" charset="0"/>
              </a:rPr>
              <a:t> maxime </a:t>
            </a:r>
            <a:r>
              <a:rPr lang="fr-FR" sz="3000" spc="100" dirty="0" err="1">
                <a:solidFill>
                  <a:srgbClr val="08004B"/>
                </a:solidFill>
                <a:latin typeface="Helvetica" pitchFamily="2" charset="0"/>
              </a:rPr>
              <a:t>excellit</a:t>
            </a:r>
            <a:r>
              <a:rPr lang="fr-FR" sz="3000" spc="100" dirty="0">
                <a:solidFill>
                  <a:srgbClr val="08004B"/>
                </a:solidFill>
                <a:latin typeface="Helvetica" pitchFamily="2" charset="0"/>
              </a:rPr>
              <a:t>. </a:t>
            </a:r>
            <a:r>
              <a:rPr lang="fr-FR" sz="3000" b="1" spc="100" dirty="0">
                <a:solidFill>
                  <a:srgbClr val="E527EA"/>
                </a:solidFill>
                <a:latin typeface="Helvetica" pitchFamily="2" charset="0"/>
              </a:rPr>
              <a:t>Quid </a:t>
            </a:r>
            <a:r>
              <a:rPr lang="fr-FR" sz="3000" b="1" spc="100" dirty="0" err="1">
                <a:solidFill>
                  <a:srgbClr val="E527EA"/>
                </a:solidFill>
                <a:latin typeface="Helvetica" pitchFamily="2" charset="0"/>
              </a:rPr>
              <a:t>enim</a:t>
            </a:r>
            <a:r>
              <a:rPr lang="fr-FR" sz="3000" b="1" spc="100" dirty="0">
                <a:solidFill>
                  <a:srgbClr val="E527EA"/>
                </a:solidFill>
                <a:latin typeface="Helvetica" pitchFamily="2" charset="0"/>
              </a:rPr>
              <a:t>? </a:t>
            </a:r>
            <a:r>
              <a:rPr lang="fr-FR" sz="3000" spc="100" dirty="0">
                <a:solidFill>
                  <a:srgbClr val="08004B"/>
                </a:solidFill>
                <a:latin typeface="Helvetica" pitchFamily="2" charset="0"/>
              </a:rPr>
              <a:t>Africanus </a:t>
            </a:r>
            <a:r>
              <a:rPr lang="fr-FR" sz="3000" spc="100" dirty="0" err="1">
                <a:solidFill>
                  <a:srgbClr val="08004B"/>
                </a:solidFill>
                <a:latin typeface="Helvetica" pitchFamily="2" charset="0"/>
              </a:rPr>
              <a:t>indigens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mei</a:t>
            </a:r>
            <a:r>
              <a:rPr lang="fr-FR" sz="3000" spc="100" dirty="0">
                <a:solidFill>
                  <a:srgbClr val="08004B"/>
                </a:solidFill>
                <a:latin typeface="Helvetica" pitchFamily="2" charset="0"/>
              </a:rPr>
              <a:t>? Minime hercule! </a:t>
            </a:r>
            <a:r>
              <a:rPr lang="fr-FR" sz="3000" spc="100" dirty="0" err="1">
                <a:solidFill>
                  <a:srgbClr val="08004B"/>
                </a:solidFill>
                <a:latin typeface="Helvetica" pitchFamily="2" charset="0"/>
              </a:rPr>
              <a:t>ac</a:t>
            </a:r>
            <a:r>
              <a:rPr lang="fr-FR" sz="3000" spc="100" dirty="0">
                <a:solidFill>
                  <a:srgbClr val="08004B"/>
                </a:solidFill>
                <a:latin typeface="Helvetica" pitchFamily="2" charset="0"/>
              </a:rPr>
              <a:t> ne ego </a:t>
            </a:r>
            <a:r>
              <a:rPr lang="fr-FR" sz="3000" spc="100" dirty="0" err="1">
                <a:solidFill>
                  <a:srgbClr val="08004B"/>
                </a:solidFill>
                <a:latin typeface="Helvetica" pitchFamily="2" charset="0"/>
              </a:rPr>
              <a:t>quidem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illius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sed</a:t>
            </a:r>
            <a:r>
              <a:rPr lang="fr-FR" sz="3000" spc="100" dirty="0">
                <a:solidFill>
                  <a:srgbClr val="08004B"/>
                </a:solidFill>
                <a:latin typeface="Helvetica" pitchFamily="2" charset="0"/>
              </a:rPr>
              <a:t> ego </a:t>
            </a:r>
            <a:r>
              <a:rPr lang="fr-FR" sz="3000" spc="100" dirty="0" err="1">
                <a:solidFill>
                  <a:srgbClr val="08004B"/>
                </a:solidFill>
                <a:latin typeface="Helvetica" pitchFamily="2" charset="0"/>
              </a:rPr>
              <a:t>admiratione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quadam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virtutis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eius</a:t>
            </a:r>
            <a:r>
              <a:rPr lang="fr-FR" sz="3000" spc="100" dirty="0">
                <a:solidFill>
                  <a:srgbClr val="08004B"/>
                </a:solidFill>
                <a:latin typeface="Helvetica" pitchFamily="2" charset="0"/>
              </a:rPr>
              <a:t>, ille </a:t>
            </a:r>
            <a:r>
              <a:rPr lang="fr-FR" sz="3000" spc="100" dirty="0" err="1">
                <a:solidFill>
                  <a:srgbClr val="08004B"/>
                </a:solidFill>
                <a:latin typeface="Helvetica" pitchFamily="2" charset="0"/>
              </a:rPr>
              <a:t>vicissim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opinione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fortasse</a:t>
            </a:r>
            <a:r>
              <a:rPr lang="fr-FR" sz="3000" spc="100" dirty="0">
                <a:solidFill>
                  <a:srgbClr val="08004B"/>
                </a:solidFill>
                <a:latin typeface="Helvetica" pitchFamily="2" charset="0"/>
              </a:rPr>
              <a:t> non </a:t>
            </a:r>
            <a:r>
              <a:rPr lang="fr-FR" sz="3000" spc="100" dirty="0" err="1">
                <a:solidFill>
                  <a:srgbClr val="08004B"/>
                </a:solidFill>
                <a:latin typeface="Helvetica" pitchFamily="2" charset="0"/>
              </a:rPr>
              <a:t>nulla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quam</a:t>
            </a:r>
            <a:r>
              <a:rPr lang="fr-FR" sz="3000" spc="100" dirty="0">
                <a:solidFill>
                  <a:srgbClr val="08004B"/>
                </a:solidFill>
                <a:latin typeface="Helvetica" pitchFamily="2" charset="0"/>
              </a:rPr>
              <a:t> de </a:t>
            </a:r>
            <a:r>
              <a:rPr lang="fr-FR" sz="3000" spc="100" dirty="0" err="1">
                <a:solidFill>
                  <a:srgbClr val="08004B"/>
                </a:solidFill>
                <a:latin typeface="Helvetica" pitchFamily="2" charset="0"/>
              </a:rPr>
              <a:t>meis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moribus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habebat</a:t>
            </a:r>
            <a:r>
              <a:rPr lang="fr-FR" sz="3000" spc="100" dirty="0">
                <a:solidFill>
                  <a:srgbClr val="08004B"/>
                </a:solidFill>
                <a:latin typeface="Helvetica" pitchFamily="2" charset="0"/>
              </a:rPr>
              <a:t>, me </a:t>
            </a:r>
            <a:r>
              <a:rPr lang="fr-FR" sz="3000" spc="100" dirty="0" err="1">
                <a:solidFill>
                  <a:srgbClr val="08004B"/>
                </a:solidFill>
                <a:latin typeface="Helvetica" pitchFamily="2" charset="0"/>
              </a:rPr>
              <a:t>dilexit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auxit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benevolentiam</a:t>
            </a:r>
            <a:r>
              <a:rPr lang="fr-FR" sz="3000" spc="100" dirty="0">
                <a:solidFill>
                  <a:srgbClr val="08004B"/>
                </a:solidFill>
                <a:latin typeface="Helvetica" pitchFamily="2" charset="0"/>
              </a:rPr>
              <a:t> consuetudo. Sed </a:t>
            </a:r>
            <a:r>
              <a:rPr lang="fr-FR" sz="3000" spc="100" dirty="0" err="1">
                <a:solidFill>
                  <a:srgbClr val="08004B"/>
                </a:solidFill>
                <a:latin typeface="Helvetica" pitchFamily="2" charset="0"/>
              </a:rPr>
              <a:t>quamquam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utilitates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multae</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magnae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consecutae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sunt</a:t>
            </a:r>
            <a:r>
              <a:rPr lang="fr-FR" sz="3000" spc="100" dirty="0">
                <a:solidFill>
                  <a:srgbClr val="08004B"/>
                </a:solidFill>
                <a:latin typeface="Helvetica" pitchFamily="2" charset="0"/>
              </a:rPr>
              <a:t>, non </a:t>
            </a:r>
            <a:r>
              <a:rPr lang="fr-FR" sz="3000" spc="100" dirty="0" err="1">
                <a:solidFill>
                  <a:srgbClr val="08004B"/>
                </a:solidFill>
                <a:latin typeface="Helvetica" pitchFamily="2" charset="0"/>
              </a:rPr>
              <a:t>sunt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tamen</a:t>
            </a:r>
            <a:r>
              <a:rPr lang="fr-FR" sz="3000" spc="100" dirty="0">
                <a:solidFill>
                  <a:srgbClr val="08004B"/>
                </a:solidFill>
                <a:latin typeface="Helvetica" pitchFamily="2" charset="0"/>
              </a:rPr>
              <a:t> ab </a:t>
            </a:r>
            <a:r>
              <a:rPr lang="fr-FR" sz="3000" spc="100" dirty="0" err="1">
                <a:solidFill>
                  <a:srgbClr val="08004B"/>
                </a:solidFill>
                <a:latin typeface="Helvetica" pitchFamily="2" charset="0"/>
              </a:rPr>
              <a:t>earum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spe</a:t>
            </a:r>
            <a:r>
              <a:rPr lang="fr-FR" sz="3000" spc="100" dirty="0">
                <a:solidFill>
                  <a:srgbClr val="08004B"/>
                </a:solidFill>
                <a:latin typeface="Helvetica" pitchFamily="2" charset="0"/>
              </a:rPr>
              <a:t> causae </a:t>
            </a:r>
            <a:r>
              <a:rPr lang="fr-FR" sz="3000" spc="100" dirty="0" err="1">
                <a:solidFill>
                  <a:srgbClr val="08004B"/>
                </a:solidFill>
                <a:latin typeface="Helvetica" pitchFamily="2" charset="0"/>
              </a:rPr>
              <a:t>diligendi</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profectae</a:t>
            </a:r>
            <a:r>
              <a:rPr lang="fr-FR" sz="3000" spc="100" dirty="0">
                <a:solidFill>
                  <a:srgbClr val="08004B"/>
                </a:solidFill>
                <a:latin typeface="Helvetica" pitchFamily="2" charset="0"/>
              </a:rPr>
              <a:t>.</a:t>
            </a:r>
          </a:p>
          <a:p>
            <a:pPr>
              <a:lnSpc>
                <a:spcPct val="150000"/>
              </a:lnSpc>
            </a:pPr>
            <a:endParaRPr lang="fr-FR" sz="3000" spc="100" dirty="0">
              <a:solidFill>
                <a:srgbClr val="08004B"/>
              </a:solidFill>
              <a:latin typeface="Helvetica" pitchFamily="2" charset="0"/>
            </a:endParaRPr>
          </a:p>
          <a:p>
            <a:pPr>
              <a:lnSpc>
                <a:spcPct val="150000"/>
              </a:lnSpc>
            </a:pPr>
            <a:r>
              <a:rPr lang="fr-FR" sz="3000" spc="100" dirty="0" err="1">
                <a:solidFill>
                  <a:srgbClr val="08004B"/>
                </a:solidFill>
                <a:latin typeface="Helvetica" pitchFamily="2" charset="0"/>
              </a:rPr>
              <a:t>Novitates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autem</a:t>
            </a:r>
            <a:r>
              <a:rPr lang="fr-FR" sz="3000" spc="100" dirty="0">
                <a:solidFill>
                  <a:srgbClr val="08004B"/>
                </a:solidFill>
                <a:latin typeface="Helvetica" pitchFamily="2" charset="0"/>
              </a:rPr>
              <a:t> si </a:t>
            </a:r>
            <a:r>
              <a:rPr lang="fr-FR" sz="3000" spc="100" dirty="0" err="1">
                <a:solidFill>
                  <a:srgbClr val="08004B"/>
                </a:solidFill>
                <a:latin typeface="Helvetica" pitchFamily="2" charset="0"/>
              </a:rPr>
              <a:t>spem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adferunt</a:t>
            </a:r>
            <a:r>
              <a:rPr lang="fr-FR" sz="3000" spc="100" dirty="0">
                <a:solidFill>
                  <a:srgbClr val="08004B"/>
                </a:solidFill>
                <a:latin typeface="Helvetica" pitchFamily="2" charset="0"/>
              </a:rPr>
              <a:t>, ut </a:t>
            </a:r>
            <a:r>
              <a:rPr lang="fr-FR" sz="3000" spc="100" dirty="0" err="1">
                <a:solidFill>
                  <a:srgbClr val="08004B"/>
                </a:solidFill>
                <a:latin typeface="Helvetica" pitchFamily="2" charset="0"/>
              </a:rPr>
              <a:t>tamquam</a:t>
            </a:r>
            <a:r>
              <a:rPr lang="fr-FR" sz="3000" spc="100" dirty="0">
                <a:solidFill>
                  <a:srgbClr val="08004B"/>
                </a:solidFill>
                <a:latin typeface="Helvetica" pitchFamily="2" charset="0"/>
              </a:rPr>
              <a:t> in </a:t>
            </a:r>
            <a:r>
              <a:rPr lang="fr-FR" sz="3000" spc="100" dirty="0" err="1">
                <a:solidFill>
                  <a:srgbClr val="08004B"/>
                </a:solidFill>
                <a:latin typeface="Helvetica" pitchFamily="2" charset="0"/>
              </a:rPr>
              <a:t>herbis</a:t>
            </a:r>
            <a:r>
              <a:rPr lang="fr-FR" sz="3000" spc="100" dirty="0">
                <a:solidFill>
                  <a:srgbClr val="08004B"/>
                </a:solidFill>
                <a:latin typeface="Helvetica" pitchFamily="2" charset="0"/>
              </a:rPr>
              <a:t> non </a:t>
            </a:r>
            <a:r>
              <a:rPr lang="fr-FR" sz="3000" spc="100" dirty="0" err="1">
                <a:solidFill>
                  <a:srgbClr val="08004B"/>
                </a:solidFill>
                <a:latin typeface="Helvetica" pitchFamily="2" charset="0"/>
              </a:rPr>
              <a:t>fallacibus</a:t>
            </a:r>
            <a:r>
              <a:rPr lang="fr-FR" sz="3000" spc="100" dirty="0">
                <a:solidFill>
                  <a:srgbClr val="08004B"/>
                </a:solidFill>
                <a:latin typeface="Helvetica" pitchFamily="2" charset="0"/>
              </a:rPr>
              <a:t> fructus </a:t>
            </a:r>
            <a:r>
              <a:rPr lang="fr-FR" sz="3000" spc="100" dirty="0" err="1">
                <a:solidFill>
                  <a:srgbClr val="08004B"/>
                </a:solidFill>
                <a:latin typeface="Helvetica" pitchFamily="2" charset="0"/>
              </a:rPr>
              <a:t>appareat</a:t>
            </a:r>
            <a:r>
              <a:rPr lang="fr-FR" sz="3000" spc="100" dirty="0">
                <a:solidFill>
                  <a:srgbClr val="08004B"/>
                </a:solidFill>
                <a:latin typeface="Helvetica" pitchFamily="2" charset="0"/>
              </a:rPr>
              <a:t>, non </a:t>
            </a:r>
            <a:r>
              <a:rPr lang="fr-FR" sz="3000" spc="100" dirty="0" err="1">
                <a:solidFill>
                  <a:srgbClr val="08004B"/>
                </a:solidFill>
                <a:latin typeface="Helvetica" pitchFamily="2" charset="0"/>
              </a:rPr>
              <a:t>sunt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illae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quidem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repudiandae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vetustas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tamen</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suo</a:t>
            </a:r>
            <a:r>
              <a:rPr lang="fr-FR" sz="3000" spc="100" dirty="0">
                <a:solidFill>
                  <a:srgbClr val="08004B"/>
                </a:solidFill>
                <a:latin typeface="Helvetica" pitchFamily="2" charset="0"/>
              </a:rPr>
              <a:t> loco </a:t>
            </a:r>
            <a:r>
              <a:rPr lang="fr-FR" sz="3000" spc="100" dirty="0" err="1">
                <a:solidFill>
                  <a:srgbClr val="08004B"/>
                </a:solidFill>
                <a:latin typeface="Helvetica" pitchFamily="2" charset="0"/>
              </a:rPr>
              <a:t>conservanda</a:t>
            </a:r>
            <a:r>
              <a:rPr lang="fr-FR" sz="3000" spc="100" dirty="0">
                <a:solidFill>
                  <a:srgbClr val="08004B"/>
                </a:solidFill>
                <a:latin typeface="Helvetica" pitchFamily="2" charset="0"/>
              </a:rPr>
              <a:t>; maxima est </a:t>
            </a:r>
            <a:r>
              <a:rPr lang="fr-FR" sz="3000" spc="100" dirty="0" err="1">
                <a:solidFill>
                  <a:srgbClr val="08004B"/>
                </a:solidFill>
                <a:latin typeface="Helvetica" pitchFamily="2" charset="0"/>
              </a:rPr>
              <a:t>enim</a:t>
            </a:r>
            <a:r>
              <a:rPr lang="fr-FR" sz="3000" spc="100" dirty="0">
                <a:solidFill>
                  <a:srgbClr val="08004B"/>
                </a:solidFill>
                <a:latin typeface="Helvetica" pitchFamily="2" charset="0"/>
              </a:rPr>
              <a:t> vis </a:t>
            </a:r>
            <a:r>
              <a:rPr lang="fr-FR" sz="3000" spc="100" dirty="0" err="1">
                <a:solidFill>
                  <a:srgbClr val="08004B"/>
                </a:solidFill>
                <a:latin typeface="Helvetica" pitchFamily="2" charset="0"/>
              </a:rPr>
              <a:t>vetustatis</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consuetudinis</a:t>
            </a:r>
            <a:r>
              <a:rPr lang="fr-FR" sz="3000" spc="100" dirty="0">
                <a:solidFill>
                  <a:srgbClr val="08004B"/>
                </a:solidFill>
                <a:latin typeface="Helvetica" pitchFamily="2" charset="0"/>
              </a:rPr>
              <a:t>. </a:t>
            </a:r>
            <a:r>
              <a:rPr lang="fr-FR" sz="3000" b="1" spc="100" dirty="0">
                <a:solidFill>
                  <a:srgbClr val="E527EA"/>
                </a:solidFill>
                <a:latin typeface="Helvetica" pitchFamily="2" charset="0"/>
              </a:rPr>
              <a:t>Quin in ipso </a:t>
            </a:r>
            <a:r>
              <a:rPr lang="fr-FR" sz="3000" b="1" spc="100" dirty="0" err="1">
                <a:solidFill>
                  <a:srgbClr val="E527EA"/>
                </a:solidFill>
                <a:latin typeface="Helvetica" pitchFamily="2" charset="0"/>
              </a:rPr>
              <a:t>equo</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cuius</a:t>
            </a:r>
            <a:r>
              <a:rPr lang="fr-FR" sz="3000" spc="100" dirty="0">
                <a:solidFill>
                  <a:srgbClr val="08004B"/>
                </a:solidFill>
                <a:latin typeface="Helvetica" pitchFamily="2" charset="0"/>
              </a:rPr>
              <a:t> modo </a:t>
            </a:r>
            <a:r>
              <a:rPr lang="fr-FR" sz="3000" spc="100" dirty="0" err="1">
                <a:solidFill>
                  <a:srgbClr val="08004B"/>
                </a:solidFill>
                <a:latin typeface="Helvetica" pitchFamily="2" charset="0"/>
              </a:rPr>
              <a:t>feci</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mentionem</a:t>
            </a:r>
            <a:r>
              <a:rPr lang="fr-FR" sz="3000" spc="100" dirty="0">
                <a:solidFill>
                  <a:srgbClr val="08004B"/>
                </a:solidFill>
                <a:latin typeface="Helvetica" pitchFamily="2" charset="0"/>
              </a:rPr>
              <a:t>, si </a:t>
            </a:r>
            <a:r>
              <a:rPr lang="fr-FR" sz="3000" spc="100" dirty="0" err="1">
                <a:solidFill>
                  <a:srgbClr val="08004B"/>
                </a:solidFill>
                <a:latin typeface="Helvetica" pitchFamily="2" charset="0"/>
              </a:rPr>
              <a:t>nulla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res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impediat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nemo</a:t>
            </a:r>
            <a:r>
              <a:rPr lang="fr-FR" sz="3000" spc="100" dirty="0">
                <a:solidFill>
                  <a:srgbClr val="08004B"/>
                </a:solidFill>
                <a:latin typeface="Helvetica" pitchFamily="2" charset="0"/>
              </a:rPr>
              <a:t> est, </a:t>
            </a:r>
            <a:r>
              <a:rPr lang="fr-FR" sz="3000" spc="100" dirty="0" err="1">
                <a:solidFill>
                  <a:srgbClr val="08004B"/>
                </a:solidFill>
                <a:latin typeface="Helvetica" pitchFamily="2" charset="0"/>
              </a:rPr>
              <a:t>quin</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eo</a:t>
            </a:r>
            <a:r>
              <a:rPr lang="fr-FR" sz="3000" spc="100" dirty="0">
                <a:solidFill>
                  <a:srgbClr val="08004B"/>
                </a:solidFill>
                <a:latin typeface="Helvetica" pitchFamily="2" charset="0"/>
              </a:rPr>
              <a:t>, quo </a:t>
            </a:r>
            <a:r>
              <a:rPr lang="fr-FR" sz="3000" spc="100" dirty="0" err="1">
                <a:solidFill>
                  <a:srgbClr val="08004B"/>
                </a:solidFill>
                <a:latin typeface="Helvetica" pitchFamily="2" charset="0"/>
              </a:rPr>
              <a:t>consuevit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libentius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utatur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intractato</a:t>
            </a:r>
            <a:r>
              <a:rPr lang="fr-FR" sz="3000" spc="100" dirty="0">
                <a:solidFill>
                  <a:srgbClr val="08004B"/>
                </a:solidFill>
                <a:latin typeface="Helvetica" pitchFamily="2" charset="0"/>
              </a:rPr>
              <a:t> et novo. Nec </a:t>
            </a:r>
            <a:r>
              <a:rPr lang="fr-FR" sz="3000" spc="100" dirty="0" err="1">
                <a:solidFill>
                  <a:srgbClr val="08004B"/>
                </a:solidFill>
                <a:latin typeface="Helvetica" pitchFamily="2" charset="0"/>
              </a:rPr>
              <a:t>vero</a:t>
            </a:r>
            <a:r>
              <a:rPr lang="fr-FR" sz="3000" spc="100" dirty="0">
                <a:solidFill>
                  <a:srgbClr val="08004B"/>
                </a:solidFill>
                <a:latin typeface="Helvetica" pitchFamily="2" charset="0"/>
              </a:rPr>
              <a:t> in hoc quod est animal, </a:t>
            </a:r>
            <a:r>
              <a:rPr lang="fr-FR" sz="3000" spc="100" dirty="0" err="1">
                <a:solidFill>
                  <a:srgbClr val="08004B"/>
                </a:solidFill>
                <a:latin typeface="Helvetica" pitchFamily="2" charset="0"/>
              </a:rPr>
              <a:t>sed</a:t>
            </a:r>
            <a:r>
              <a:rPr lang="fr-FR" sz="3000" spc="100" dirty="0">
                <a:solidFill>
                  <a:srgbClr val="08004B"/>
                </a:solidFill>
                <a:latin typeface="Helvetica" pitchFamily="2" charset="0"/>
              </a:rPr>
              <a:t> in </a:t>
            </a:r>
            <a:r>
              <a:rPr lang="fr-FR" sz="3000" spc="100" dirty="0" err="1">
                <a:solidFill>
                  <a:srgbClr val="08004B"/>
                </a:solidFill>
                <a:latin typeface="Helvetica" pitchFamily="2" charset="0"/>
              </a:rPr>
              <a:t>iis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etiam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sunt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inanima</a:t>
            </a:r>
            <a:r>
              <a:rPr lang="fr-FR" sz="3000" spc="100" dirty="0">
                <a:solidFill>
                  <a:srgbClr val="08004B"/>
                </a:solidFill>
                <a:latin typeface="Helvetica" pitchFamily="2" charset="0"/>
              </a:rPr>
              <a:t>, consuetudo valet, cum </a:t>
            </a:r>
            <a:r>
              <a:rPr lang="fr-FR" sz="3000" spc="100" dirty="0" err="1">
                <a:solidFill>
                  <a:srgbClr val="08004B"/>
                </a:solidFill>
                <a:latin typeface="Helvetica" pitchFamily="2" charset="0"/>
              </a:rPr>
              <a:t>locis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ipsis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delectemur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montuosis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etiam</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silvestribus</a:t>
            </a:r>
            <a:r>
              <a:rPr lang="fr-FR" sz="3000" spc="100" dirty="0">
                <a:solidFill>
                  <a:srgbClr val="08004B"/>
                </a:solidFill>
                <a:latin typeface="Helvetica" pitchFamily="2" charset="0"/>
              </a:rPr>
              <a:t>, in </a:t>
            </a:r>
            <a:r>
              <a:rPr lang="fr-FR" sz="3000" spc="100" dirty="0" err="1">
                <a:solidFill>
                  <a:srgbClr val="08004B"/>
                </a:solidFill>
                <a:latin typeface="Helvetica" pitchFamily="2" charset="0"/>
              </a:rPr>
              <a:t>quibus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diutius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commorati</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sumus</a:t>
            </a:r>
            <a:r>
              <a:rPr lang="fr-FR" sz="3000" spc="100" dirty="0">
                <a:solidFill>
                  <a:srgbClr val="08004B"/>
                </a:solidFill>
                <a:latin typeface="Helvetica" pitchFamily="2" charset="0"/>
              </a:rPr>
              <a:t>.</a:t>
            </a:r>
          </a:p>
        </p:txBody>
      </p:sp>
      <p:sp>
        <p:nvSpPr>
          <p:cNvPr id="78" name="ZoneTexte 77">
            <a:extLst>
              <a:ext uri="{FF2B5EF4-FFF2-40B4-BE49-F238E27FC236}">
                <a16:creationId xmlns:a16="http://schemas.microsoft.com/office/drawing/2014/main" id="{1EA1A9CD-FF2E-421A-A6D4-FB33DA4BCE77}"/>
              </a:ext>
            </a:extLst>
          </p:cNvPr>
          <p:cNvSpPr txBox="1"/>
          <p:nvPr/>
        </p:nvSpPr>
        <p:spPr>
          <a:xfrm>
            <a:off x="1172696" y="39017986"/>
            <a:ext cx="27707104" cy="1323439"/>
          </a:xfrm>
          <a:prstGeom prst="rect">
            <a:avLst/>
          </a:prstGeom>
          <a:noFill/>
        </p:spPr>
        <p:txBody>
          <a:bodyPr wrap="square" rtlCol="0">
            <a:spAutoFit/>
          </a:bodyPr>
          <a:lstStyle/>
          <a:p>
            <a:pPr algn="ctr"/>
            <a:r>
              <a:rPr lang="fr-FR" sz="4000" spc="100" dirty="0" err="1">
                <a:solidFill>
                  <a:srgbClr val="08004B"/>
                </a:solidFill>
                <a:latin typeface="Helvetica" pitchFamily="2" charset="0"/>
              </a:rPr>
              <a:t>Illud</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tamen</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clausos</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vehementer</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angebat</a:t>
            </a:r>
            <a:r>
              <a:rPr lang="fr-FR" sz="4000" spc="100" dirty="0">
                <a:solidFill>
                  <a:srgbClr val="08004B"/>
                </a:solidFill>
                <a:latin typeface="Helvetica" pitchFamily="2" charset="0"/>
              </a:rPr>
              <a:t> quod </a:t>
            </a:r>
            <a:r>
              <a:rPr lang="fr-FR" sz="4000" spc="100" dirty="0" err="1">
                <a:solidFill>
                  <a:srgbClr val="08004B"/>
                </a:solidFill>
                <a:latin typeface="Helvetica" pitchFamily="2" charset="0"/>
              </a:rPr>
              <a:t>captis</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navigiis</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quae</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frumenta</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vehebant</a:t>
            </a:r>
            <a:r>
              <a:rPr lang="fr-FR" sz="4000" spc="100" dirty="0">
                <a:solidFill>
                  <a:srgbClr val="08004B"/>
                </a:solidFill>
                <a:latin typeface="Helvetica" pitchFamily="2" charset="0"/>
              </a:rPr>
              <a:t> per </a:t>
            </a:r>
            <a:r>
              <a:rPr lang="fr-FR" sz="4000" spc="100" dirty="0" err="1">
                <a:solidFill>
                  <a:srgbClr val="08004B"/>
                </a:solidFill>
                <a:latin typeface="Helvetica" pitchFamily="2" charset="0"/>
              </a:rPr>
              <a:t>flumen</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Isauri</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quidem</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alimentorum</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copiis</a:t>
            </a:r>
            <a:r>
              <a:rPr lang="fr-FR" sz="4000" spc="100" dirty="0">
                <a:solidFill>
                  <a:srgbClr val="08004B"/>
                </a:solidFill>
                <a:latin typeface="Helvetica" pitchFamily="2" charset="0"/>
              </a:rPr>
              <a:t> </a:t>
            </a:r>
            <a:r>
              <a:rPr lang="fr-FR" sz="4000" spc="100" dirty="0" err="1">
                <a:solidFill>
                  <a:srgbClr val="08004B"/>
                </a:solidFill>
                <a:latin typeface="Helvetica" pitchFamily="2" charset="0"/>
              </a:rPr>
              <a:t>adfluebant</a:t>
            </a:r>
            <a:r>
              <a:rPr lang="fr-FR" sz="4000" spc="100" dirty="0">
                <a:solidFill>
                  <a:srgbClr val="08004B"/>
                </a:solidFill>
                <a:latin typeface="Helvetica" pitchFamily="2" charset="0"/>
              </a:rPr>
              <a:t>.</a:t>
            </a:r>
            <a:endParaRPr lang="fr-FR" sz="4000" i="1" spc="100" dirty="0">
              <a:solidFill>
                <a:srgbClr val="08004B"/>
              </a:solidFill>
              <a:latin typeface="Helvetica" pitchFamily="2" charset="0"/>
            </a:endParaRPr>
          </a:p>
        </p:txBody>
      </p:sp>
      <p:graphicFrame>
        <p:nvGraphicFramePr>
          <p:cNvPr id="15" name="Tableau 15">
            <a:extLst>
              <a:ext uri="{FF2B5EF4-FFF2-40B4-BE49-F238E27FC236}">
                <a16:creationId xmlns:a16="http://schemas.microsoft.com/office/drawing/2014/main" id="{C92EFFD2-492C-4B05-AE9D-7E964CB82CC9}"/>
              </a:ext>
            </a:extLst>
          </p:cNvPr>
          <p:cNvGraphicFramePr>
            <a:graphicFrameLocks noGrp="1"/>
          </p:cNvGraphicFramePr>
          <p:nvPr>
            <p:extLst>
              <p:ext uri="{D42A27DB-BD31-4B8C-83A1-F6EECF244321}">
                <p14:modId xmlns:p14="http://schemas.microsoft.com/office/powerpoint/2010/main" val="525180464"/>
              </p:ext>
            </p:extLst>
          </p:nvPr>
        </p:nvGraphicFramePr>
        <p:xfrm>
          <a:off x="920442" y="24914483"/>
          <a:ext cx="14167160" cy="3857520"/>
        </p:xfrm>
        <a:graphic>
          <a:graphicData uri="http://schemas.openxmlformats.org/drawingml/2006/table">
            <a:tbl>
              <a:tblPr firstRow="1" bandRow="1">
                <a:tableStyleId>{EB344D84-9AFB-497E-A393-DC336BA19D2E}</a:tableStyleId>
              </a:tblPr>
              <a:tblGrid>
                <a:gridCol w="3541790">
                  <a:extLst>
                    <a:ext uri="{9D8B030D-6E8A-4147-A177-3AD203B41FA5}">
                      <a16:colId xmlns:a16="http://schemas.microsoft.com/office/drawing/2014/main" val="2099656919"/>
                    </a:ext>
                  </a:extLst>
                </a:gridCol>
                <a:gridCol w="3541790">
                  <a:extLst>
                    <a:ext uri="{9D8B030D-6E8A-4147-A177-3AD203B41FA5}">
                      <a16:colId xmlns:a16="http://schemas.microsoft.com/office/drawing/2014/main" val="984820548"/>
                    </a:ext>
                  </a:extLst>
                </a:gridCol>
                <a:gridCol w="3541790">
                  <a:extLst>
                    <a:ext uri="{9D8B030D-6E8A-4147-A177-3AD203B41FA5}">
                      <a16:colId xmlns:a16="http://schemas.microsoft.com/office/drawing/2014/main" val="1620787491"/>
                    </a:ext>
                  </a:extLst>
                </a:gridCol>
                <a:gridCol w="3541790">
                  <a:extLst>
                    <a:ext uri="{9D8B030D-6E8A-4147-A177-3AD203B41FA5}">
                      <a16:colId xmlns:a16="http://schemas.microsoft.com/office/drawing/2014/main" val="340650285"/>
                    </a:ext>
                  </a:extLst>
                </a:gridCol>
              </a:tblGrid>
              <a:tr h="642920">
                <a:tc>
                  <a:txBody>
                    <a:bodyPr/>
                    <a:lstStyle/>
                    <a:p>
                      <a:pPr algn="ctr"/>
                      <a:r>
                        <a:rPr lang="fr-FR" sz="3000" b="0" dirty="0">
                          <a:solidFill>
                            <a:srgbClr val="08004B"/>
                          </a:solidFill>
                          <a:latin typeface="Arial" panose="020B0604020202020204" pitchFamily="34" charset="0"/>
                          <a:cs typeface="Arial" panose="020B0604020202020204" pitchFamily="34" charset="0"/>
                        </a:rPr>
                        <a:t>N</a:t>
                      </a:r>
                    </a:p>
                  </a:txBody>
                  <a:tcPr anchor="ctr">
                    <a:solidFill>
                      <a:srgbClr val="F4EFFF"/>
                    </a:solidFill>
                  </a:tcPr>
                </a:tc>
                <a:tc>
                  <a:txBody>
                    <a:bodyPr/>
                    <a:lstStyle/>
                    <a:p>
                      <a:pPr algn="ctr"/>
                      <a:r>
                        <a:rPr lang="fr-FR" sz="3000" b="0" dirty="0">
                          <a:solidFill>
                            <a:srgbClr val="08004B"/>
                          </a:solidFill>
                          <a:latin typeface="Arial" panose="020B0604020202020204" pitchFamily="34" charset="0"/>
                          <a:cs typeface="Arial" panose="020B0604020202020204" pitchFamily="34" charset="0"/>
                        </a:rPr>
                        <a:t>Age</a:t>
                      </a:r>
                    </a:p>
                  </a:txBody>
                  <a:tcPr anchor="ctr">
                    <a:solidFill>
                      <a:srgbClr val="F4EFFF"/>
                    </a:solidFill>
                  </a:tcPr>
                </a:tc>
                <a:tc>
                  <a:txBody>
                    <a:bodyPr/>
                    <a:lstStyle/>
                    <a:p>
                      <a:pPr algn="ctr"/>
                      <a:r>
                        <a:rPr lang="fr-FR" sz="3000" b="0" dirty="0">
                          <a:solidFill>
                            <a:srgbClr val="08004B"/>
                          </a:solidFill>
                          <a:latin typeface="Arial" panose="020B0604020202020204" pitchFamily="34" charset="0"/>
                          <a:cs typeface="Arial" panose="020B0604020202020204" pitchFamily="34" charset="0"/>
                        </a:rPr>
                        <a:t>Work</a:t>
                      </a:r>
                    </a:p>
                  </a:txBody>
                  <a:tcPr anchor="ctr">
                    <a:solidFill>
                      <a:srgbClr val="F4EFFF"/>
                    </a:solidFill>
                  </a:tcPr>
                </a:tc>
                <a:tc>
                  <a:txBody>
                    <a:bodyPr/>
                    <a:lstStyle/>
                    <a:p>
                      <a:pPr algn="ctr"/>
                      <a:r>
                        <a:rPr lang="fr-FR" sz="3000" b="0" dirty="0" err="1">
                          <a:solidFill>
                            <a:srgbClr val="08004B"/>
                          </a:solidFill>
                          <a:latin typeface="Arial" panose="020B0604020202020204" pitchFamily="34" charset="0"/>
                          <a:cs typeface="Arial" panose="020B0604020202020204" pitchFamily="34" charset="0"/>
                        </a:rPr>
                        <a:t>Skills</a:t>
                      </a:r>
                      <a:endParaRPr lang="fr-FR" sz="3000" b="0" dirty="0">
                        <a:solidFill>
                          <a:srgbClr val="08004B"/>
                        </a:solidFill>
                        <a:latin typeface="Arial" panose="020B0604020202020204" pitchFamily="34" charset="0"/>
                        <a:cs typeface="Arial" panose="020B0604020202020204" pitchFamily="34" charset="0"/>
                      </a:endParaRPr>
                    </a:p>
                  </a:txBody>
                  <a:tcPr anchor="ctr">
                    <a:solidFill>
                      <a:srgbClr val="F4EFFF"/>
                    </a:solidFill>
                  </a:tcPr>
                </a:tc>
                <a:extLst>
                  <a:ext uri="{0D108BD9-81ED-4DB2-BD59-A6C34878D82A}">
                    <a16:rowId xmlns:a16="http://schemas.microsoft.com/office/drawing/2014/main" val="1491207336"/>
                  </a:ext>
                </a:extLst>
              </a:tr>
              <a:tr h="642920">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252644068"/>
                  </a:ext>
                </a:extLst>
              </a:tr>
              <a:tr h="642920">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334751823"/>
                  </a:ext>
                </a:extLst>
              </a:tr>
              <a:tr h="642920">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845270762"/>
                  </a:ext>
                </a:extLst>
              </a:tr>
              <a:tr h="642920">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255193085"/>
                  </a:ext>
                </a:extLst>
              </a:tr>
              <a:tr h="642920">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endParaRPr lang="fr-FR" sz="3000" b="0" dirty="0">
                        <a:solidFill>
                          <a:srgbClr val="08004B"/>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08587465"/>
                  </a:ext>
                </a:extLst>
              </a:tr>
            </a:tbl>
          </a:graphicData>
        </a:graphic>
      </p:graphicFrame>
      <p:sp>
        <p:nvSpPr>
          <p:cNvPr id="80" name="ZoneTexte 79">
            <a:extLst>
              <a:ext uri="{FF2B5EF4-FFF2-40B4-BE49-F238E27FC236}">
                <a16:creationId xmlns:a16="http://schemas.microsoft.com/office/drawing/2014/main" id="{22F0A553-1D08-4BF2-82AC-E380F56C15F9}"/>
              </a:ext>
            </a:extLst>
          </p:cNvPr>
          <p:cNvSpPr txBox="1"/>
          <p:nvPr/>
        </p:nvSpPr>
        <p:spPr>
          <a:xfrm>
            <a:off x="15796197" y="11337707"/>
            <a:ext cx="13271478" cy="2085123"/>
          </a:xfrm>
          <a:prstGeom prst="rect">
            <a:avLst/>
          </a:prstGeom>
          <a:noFill/>
        </p:spPr>
        <p:txBody>
          <a:bodyPr wrap="square" rtlCol="0">
            <a:spAutoFit/>
          </a:bodyPr>
          <a:lstStyle/>
          <a:p>
            <a:pPr>
              <a:lnSpc>
                <a:spcPct val="150000"/>
              </a:lnSpc>
            </a:pPr>
            <a:r>
              <a:rPr lang="fr-FR" sz="3000" spc="100" dirty="0">
                <a:solidFill>
                  <a:srgbClr val="08004B"/>
                </a:solidFill>
                <a:latin typeface="Helvetica" pitchFamily="2" charset="0"/>
              </a:rPr>
              <a:t>Restabat ut Caesar post </a:t>
            </a:r>
            <a:r>
              <a:rPr lang="fr-FR" sz="3000" spc="100" dirty="0" err="1">
                <a:solidFill>
                  <a:srgbClr val="08004B"/>
                </a:solidFill>
                <a:latin typeface="Helvetica" pitchFamily="2" charset="0"/>
              </a:rPr>
              <a:t>haec</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properaret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accitus</a:t>
            </a:r>
            <a:r>
              <a:rPr lang="fr-FR" sz="3000" spc="100" dirty="0">
                <a:solidFill>
                  <a:srgbClr val="08004B"/>
                </a:solidFill>
                <a:latin typeface="Helvetica" pitchFamily="2" charset="0"/>
              </a:rPr>
              <a:t> et </a:t>
            </a:r>
            <a:r>
              <a:rPr lang="fr-FR" sz="3000" spc="100" dirty="0" err="1">
                <a:solidFill>
                  <a:srgbClr val="08004B"/>
                </a:solidFill>
                <a:latin typeface="Helvetica" pitchFamily="2" charset="0"/>
              </a:rPr>
              <a:t>abstergendae</a:t>
            </a:r>
            <a:r>
              <a:rPr lang="fr-FR" sz="3000" spc="100" dirty="0">
                <a:solidFill>
                  <a:srgbClr val="08004B"/>
                </a:solidFill>
                <a:latin typeface="Helvetica" pitchFamily="2" charset="0"/>
              </a:rPr>
              <a:t> causa </a:t>
            </a:r>
            <a:r>
              <a:rPr lang="fr-FR" sz="3000" spc="100" dirty="0" err="1">
                <a:solidFill>
                  <a:srgbClr val="08004B"/>
                </a:solidFill>
                <a:latin typeface="Helvetica" pitchFamily="2" charset="0"/>
              </a:rPr>
              <a:t>suspicionis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sororem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suam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eius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uxorem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Constantius</a:t>
            </a:r>
            <a:r>
              <a:rPr lang="fr-FR" sz="3000" spc="100" dirty="0">
                <a:solidFill>
                  <a:srgbClr val="08004B"/>
                </a:solidFill>
                <a:latin typeface="Helvetica" pitchFamily="2" charset="0"/>
              </a:rPr>
              <a:t> ad se tandem </a:t>
            </a:r>
            <a:r>
              <a:rPr lang="fr-FR" sz="3000" spc="100" dirty="0" err="1">
                <a:solidFill>
                  <a:srgbClr val="08004B"/>
                </a:solidFill>
                <a:latin typeface="Helvetica" pitchFamily="2" charset="0"/>
              </a:rPr>
              <a:t>desideratam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venire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multis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fictisque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blanditiis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hortabatur</a:t>
            </a:r>
            <a:r>
              <a:rPr lang="fr-FR" sz="3000" spc="100" dirty="0">
                <a:solidFill>
                  <a:srgbClr val="08004B"/>
                </a:solidFill>
                <a:latin typeface="Helvetica" pitchFamily="2" charset="0"/>
              </a:rPr>
              <a:t>. </a:t>
            </a:r>
            <a:endParaRPr lang="fr-FR" sz="3000" i="1" spc="100" dirty="0">
              <a:solidFill>
                <a:srgbClr val="08004B"/>
              </a:solidFill>
              <a:latin typeface="Helvetica" pitchFamily="2" charset="0"/>
            </a:endParaRPr>
          </a:p>
        </p:txBody>
      </p:sp>
      <p:sp>
        <p:nvSpPr>
          <p:cNvPr id="85" name="ZoneTexte 84">
            <a:extLst>
              <a:ext uri="{FF2B5EF4-FFF2-40B4-BE49-F238E27FC236}">
                <a16:creationId xmlns:a16="http://schemas.microsoft.com/office/drawing/2014/main" id="{A0462BE0-E324-4A0D-A20D-0DA3CE48A26D}"/>
              </a:ext>
            </a:extLst>
          </p:cNvPr>
          <p:cNvSpPr txBox="1"/>
          <p:nvPr/>
        </p:nvSpPr>
        <p:spPr>
          <a:xfrm>
            <a:off x="15796197" y="24962358"/>
            <a:ext cx="13271478" cy="3471528"/>
          </a:xfrm>
          <a:prstGeom prst="rect">
            <a:avLst/>
          </a:prstGeom>
          <a:noFill/>
        </p:spPr>
        <p:txBody>
          <a:bodyPr wrap="square" rtlCol="0">
            <a:spAutoFit/>
          </a:bodyPr>
          <a:lstStyle/>
          <a:p>
            <a:pPr>
              <a:lnSpc>
                <a:spcPct val="150000"/>
              </a:lnSpc>
            </a:pPr>
            <a:r>
              <a:rPr lang="fr-FR" sz="3000" spc="100" dirty="0" err="1">
                <a:solidFill>
                  <a:srgbClr val="08004B"/>
                </a:solidFill>
                <a:latin typeface="Helvetica" pitchFamily="2" charset="0"/>
              </a:rPr>
              <a:t>Absumpta</a:t>
            </a:r>
            <a:r>
              <a:rPr lang="fr-FR" sz="3000" spc="100" dirty="0">
                <a:solidFill>
                  <a:srgbClr val="08004B"/>
                </a:solidFill>
                <a:latin typeface="Helvetica" pitchFamily="2" charset="0"/>
              </a:rPr>
              <a:t> est vi </a:t>
            </a:r>
            <a:r>
              <a:rPr lang="fr-FR" sz="3000" spc="100" dirty="0" err="1">
                <a:solidFill>
                  <a:srgbClr val="08004B"/>
                </a:solidFill>
                <a:latin typeface="Helvetica" pitchFamily="2" charset="0"/>
              </a:rPr>
              <a:t>febrium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repentina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Cuius</a:t>
            </a:r>
            <a:r>
              <a:rPr lang="fr-FR" sz="3000" spc="100" dirty="0">
                <a:solidFill>
                  <a:srgbClr val="08004B"/>
                </a:solidFill>
                <a:latin typeface="Helvetica" pitchFamily="2" charset="0"/>
              </a:rPr>
              <a:t> post </a:t>
            </a:r>
            <a:r>
              <a:rPr lang="fr-FR" sz="3000" spc="100" dirty="0" err="1">
                <a:solidFill>
                  <a:srgbClr val="08004B"/>
                </a:solidFill>
                <a:latin typeface="Helvetica" pitchFamily="2" charset="0"/>
              </a:rPr>
              <a:t>obitum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maritus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contemplans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cecidisse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fiduciam</a:t>
            </a:r>
            <a:r>
              <a:rPr lang="fr-FR" sz="3000" spc="100" dirty="0">
                <a:solidFill>
                  <a:srgbClr val="08004B"/>
                </a:solidFill>
                <a:latin typeface="Helvetica" pitchFamily="2" charset="0"/>
              </a:rPr>
              <a:t> qua se </a:t>
            </a:r>
            <a:r>
              <a:rPr lang="fr-FR" sz="3000" spc="100" dirty="0" err="1">
                <a:solidFill>
                  <a:srgbClr val="08004B"/>
                </a:solidFill>
                <a:latin typeface="Helvetica" pitchFamily="2" charset="0"/>
              </a:rPr>
              <a:t>fultum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existimabat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anxia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cogitatione</a:t>
            </a:r>
            <a:r>
              <a:rPr lang="fr-FR" sz="3000" spc="100" dirty="0">
                <a:solidFill>
                  <a:srgbClr val="08004B"/>
                </a:solidFill>
                <a:latin typeface="Helvetica" pitchFamily="2" charset="0"/>
              </a:rPr>
              <a:t>, quid </a:t>
            </a:r>
            <a:r>
              <a:rPr lang="fr-FR" sz="3000" spc="100" dirty="0" err="1">
                <a:solidFill>
                  <a:srgbClr val="08004B"/>
                </a:solidFill>
                <a:latin typeface="Helvetica" pitchFamily="2" charset="0"/>
              </a:rPr>
              <a:t>moliretur</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haerebat</a:t>
            </a:r>
            <a:r>
              <a:rPr lang="fr-FR" sz="3000" spc="100" dirty="0">
                <a:solidFill>
                  <a:srgbClr val="08004B"/>
                </a:solidFill>
                <a:latin typeface="Helvetica" pitchFamily="2" charset="0"/>
              </a:rPr>
              <a:t>.</a:t>
            </a:r>
          </a:p>
          <a:p>
            <a:pPr>
              <a:lnSpc>
                <a:spcPct val="150000"/>
              </a:lnSpc>
            </a:pPr>
            <a:r>
              <a:rPr lang="fr-FR" sz="3000" i="1" spc="100" dirty="0">
                <a:solidFill>
                  <a:srgbClr val="08004B"/>
                </a:solidFill>
                <a:latin typeface="Helvetica" pitchFamily="2" charset="0"/>
              </a:rPr>
              <a:t>	→ </a:t>
            </a:r>
            <a:r>
              <a:rPr lang="da-DK" sz="3000" i="1" spc="100" dirty="0">
                <a:solidFill>
                  <a:srgbClr val="08004B"/>
                </a:solidFill>
                <a:latin typeface="Helvetica" pitchFamily="2" charset="0"/>
              </a:rPr>
              <a:t>Sit et alioqui inopia sit.</a:t>
            </a:r>
            <a:endParaRPr lang="fr-FR" sz="3000" i="1" spc="100" dirty="0">
              <a:solidFill>
                <a:srgbClr val="08004B"/>
              </a:solidFill>
              <a:latin typeface="Helvetica" pitchFamily="2" charset="0"/>
            </a:endParaRPr>
          </a:p>
          <a:p>
            <a:pPr>
              <a:lnSpc>
                <a:spcPct val="150000"/>
              </a:lnSpc>
            </a:pPr>
            <a:r>
              <a:rPr lang="fr-FR" sz="3000" i="1" spc="100" dirty="0">
                <a:solidFill>
                  <a:srgbClr val="08004B"/>
                </a:solidFill>
                <a:latin typeface="Helvetica" pitchFamily="2" charset="0"/>
              </a:rPr>
              <a:t>	→ </a:t>
            </a:r>
            <a:r>
              <a:rPr lang="pt-BR" sz="3000" i="1" spc="100" dirty="0">
                <a:solidFill>
                  <a:srgbClr val="08004B"/>
                </a:solidFill>
                <a:latin typeface="Helvetica" pitchFamily="2" charset="0"/>
              </a:rPr>
              <a:t>Absque a noxiorum conpositorum ut.</a:t>
            </a:r>
            <a:endParaRPr lang="fr-FR" sz="3000" i="1" spc="100" dirty="0">
              <a:solidFill>
                <a:srgbClr val="08004B"/>
              </a:solidFill>
              <a:latin typeface="Helvetica" pitchFamily="2" charset="0"/>
            </a:endParaRPr>
          </a:p>
        </p:txBody>
      </p:sp>
      <p:sp>
        <p:nvSpPr>
          <p:cNvPr id="87" name="ZoneTexte 86">
            <a:extLst>
              <a:ext uri="{FF2B5EF4-FFF2-40B4-BE49-F238E27FC236}">
                <a16:creationId xmlns:a16="http://schemas.microsoft.com/office/drawing/2014/main" id="{171E022F-F679-4EBB-9233-42750125C3EE}"/>
              </a:ext>
            </a:extLst>
          </p:cNvPr>
          <p:cNvSpPr txBox="1"/>
          <p:nvPr/>
        </p:nvSpPr>
        <p:spPr>
          <a:xfrm>
            <a:off x="920442" y="23147097"/>
            <a:ext cx="14184023" cy="1392625"/>
          </a:xfrm>
          <a:prstGeom prst="rect">
            <a:avLst/>
          </a:prstGeom>
          <a:noFill/>
        </p:spPr>
        <p:txBody>
          <a:bodyPr wrap="square">
            <a:spAutoFit/>
          </a:bodyPr>
          <a:lstStyle/>
          <a:p>
            <a:pPr>
              <a:lnSpc>
                <a:spcPct val="150000"/>
              </a:lnSpc>
            </a:pPr>
            <a:r>
              <a:rPr lang="fr-FR" sz="3000" spc="100" dirty="0" err="1">
                <a:solidFill>
                  <a:srgbClr val="08004B"/>
                </a:solidFill>
                <a:latin typeface="Helvetica" pitchFamily="2" charset="0"/>
              </a:rPr>
              <a:t>Vicissim</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opinione</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fortasse</a:t>
            </a:r>
            <a:r>
              <a:rPr lang="fr-FR" sz="3000" spc="100" dirty="0">
                <a:solidFill>
                  <a:srgbClr val="08004B"/>
                </a:solidFill>
                <a:latin typeface="Helvetica" pitchFamily="2" charset="0"/>
              </a:rPr>
              <a:t> non </a:t>
            </a:r>
            <a:r>
              <a:rPr lang="fr-FR" sz="3000" spc="100" dirty="0" err="1">
                <a:solidFill>
                  <a:srgbClr val="08004B"/>
                </a:solidFill>
                <a:latin typeface="Helvetica" pitchFamily="2" charset="0"/>
              </a:rPr>
              <a:t>nulla</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quam</a:t>
            </a:r>
            <a:r>
              <a:rPr lang="fr-FR" sz="3000" spc="100" dirty="0">
                <a:solidFill>
                  <a:srgbClr val="08004B"/>
                </a:solidFill>
                <a:latin typeface="Helvetica" pitchFamily="2" charset="0"/>
              </a:rPr>
              <a:t> de </a:t>
            </a:r>
            <a:r>
              <a:rPr lang="fr-FR" sz="3000" spc="100" dirty="0" err="1">
                <a:solidFill>
                  <a:srgbClr val="08004B"/>
                </a:solidFill>
                <a:latin typeface="Helvetica" pitchFamily="2" charset="0"/>
              </a:rPr>
              <a:t>meis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moribus</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habebat</a:t>
            </a:r>
            <a:r>
              <a:rPr lang="fr-FR" sz="3000" spc="100" dirty="0">
                <a:solidFill>
                  <a:srgbClr val="08004B"/>
                </a:solidFill>
                <a:latin typeface="Helvetica" pitchFamily="2" charset="0"/>
              </a:rPr>
              <a:t>, me </a:t>
            </a:r>
            <a:r>
              <a:rPr lang="fr-FR" sz="3000" spc="100" dirty="0" err="1">
                <a:solidFill>
                  <a:srgbClr val="08004B"/>
                </a:solidFill>
                <a:latin typeface="Helvetica" pitchFamily="2" charset="0"/>
              </a:rPr>
              <a:t>dilexit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auxit</a:t>
            </a:r>
            <a:r>
              <a:rPr lang="fr-FR" sz="3000" spc="100" dirty="0">
                <a:solidFill>
                  <a:srgbClr val="08004B"/>
                </a:solidFill>
                <a:latin typeface="Helvetica" pitchFamily="2" charset="0"/>
              </a:rPr>
              <a:t> </a:t>
            </a:r>
            <a:r>
              <a:rPr lang="fr-FR" sz="3000" spc="100" dirty="0" err="1">
                <a:solidFill>
                  <a:srgbClr val="08004B"/>
                </a:solidFill>
                <a:latin typeface="Helvetica" pitchFamily="2" charset="0"/>
              </a:rPr>
              <a:t>benevolentiam</a:t>
            </a:r>
            <a:r>
              <a:rPr lang="fr-FR" sz="3000" spc="100" dirty="0">
                <a:solidFill>
                  <a:srgbClr val="08004B"/>
                </a:solidFill>
                <a:latin typeface="Helvetica" pitchFamily="2" charset="0"/>
              </a:rPr>
              <a:t> consuetudo.</a:t>
            </a:r>
          </a:p>
        </p:txBody>
      </p:sp>
    </p:spTree>
    <p:extLst>
      <p:ext uri="{BB962C8B-B14F-4D97-AF65-F5344CB8AC3E}">
        <p14:creationId xmlns:p14="http://schemas.microsoft.com/office/powerpoint/2010/main" val="21045775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552</Words>
  <Application>Microsoft Office PowerPoint</Application>
  <PresentationFormat>Personnalisé</PresentationFormat>
  <Paragraphs>37</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Helvetica</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ARNAULT</dc:creator>
  <cp:lastModifiedBy>Camille ARNAULT</cp:lastModifiedBy>
  <cp:revision>24</cp:revision>
  <dcterms:created xsi:type="dcterms:W3CDTF">2026-01-22T09:24:46Z</dcterms:created>
  <dcterms:modified xsi:type="dcterms:W3CDTF">2026-03-10T08:33:40Z</dcterms:modified>
</cp:coreProperties>
</file>